
<file path=[Content_Types].xml><?xml version="1.0" encoding="utf-8"?>
<Types xmlns="http://schemas.openxmlformats.org/package/2006/content-types">
  <Default Extension="jfif"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2" r:id="rId2"/>
    <p:sldId id="275" r:id="rId3"/>
    <p:sldId id="383" r:id="rId4"/>
    <p:sldId id="264" r:id="rId5"/>
    <p:sldId id="266" r:id="rId6"/>
    <p:sldId id="378" r:id="rId7"/>
    <p:sldId id="272" r:id="rId8"/>
    <p:sldId id="379" r:id="rId9"/>
    <p:sldId id="278" r:id="rId10"/>
    <p:sldId id="281" r:id="rId11"/>
    <p:sldId id="277" r:id="rId12"/>
    <p:sldId id="289" r:id="rId13"/>
    <p:sldId id="282" r:id="rId14"/>
    <p:sldId id="285" r:id="rId15"/>
    <p:sldId id="381" r:id="rId16"/>
    <p:sldId id="274" r:id="rId17"/>
    <p:sldId id="293" r:id="rId18"/>
    <p:sldId id="38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97" d="100"/>
          <a:sy n="97" d="100"/>
        </p:scale>
        <p:origin x="18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sharoon, Randy" userId="c996c5ec-a37c-4003-a996-094c0cc6092f" providerId="ADAL" clId="{FED000A7-B328-44FE-86A8-BA49E15684B0}"/>
    <pc:docChg chg="undo custSel addSld delSld modSld sldOrd">
      <pc:chgData name="Disharoon, Randy" userId="c996c5ec-a37c-4003-a996-094c0cc6092f" providerId="ADAL" clId="{FED000A7-B328-44FE-86A8-BA49E15684B0}" dt="2024-01-31T19:51:54.964" v="5738" actId="14100"/>
      <pc:docMkLst>
        <pc:docMk/>
      </pc:docMkLst>
      <pc:sldChg chg="addSp delSp modSp del mod delDesignElem">
        <pc:chgData name="Disharoon, Randy" userId="c996c5ec-a37c-4003-a996-094c0cc6092f" providerId="ADAL" clId="{FED000A7-B328-44FE-86A8-BA49E15684B0}" dt="2024-01-31T16:05:23.807" v="4444" actId="2696"/>
        <pc:sldMkLst>
          <pc:docMk/>
          <pc:sldMk cId="4121654367" sldId="256"/>
        </pc:sldMkLst>
        <pc:spChg chg="del mod">
          <ac:chgData name="Disharoon, Randy" userId="c996c5ec-a37c-4003-a996-094c0cc6092f" providerId="ADAL" clId="{FED000A7-B328-44FE-86A8-BA49E15684B0}" dt="2024-01-30T12:58:21.246" v="4394" actId="21"/>
          <ac:spMkLst>
            <pc:docMk/>
            <pc:sldMk cId="4121654367" sldId="256"/>
            <ac:spMk id="2" creationId="{E7E0924A-1DF0-407B-A9DA-095CA02A87B6}"/>
          </ac:spMkLst>
        </pc:spChg>
        <pc:spChg chg="del">
          <ac:chgData name="Disharoon, Randy" userId="c996c5ec-a37c-4003-a996-094c0cc6092f" providerId="ADAL" clId="{FED000A7-B328-44FE-86A8-BA49E15684B0}" dt="2024-01-30T12:58:35.099" v="4396" actId="21"/>
          <ac:spMkLst>
            <pc:docMk/>
            <pc:sldMk cId="4121654367" sldId="256"/>
            <ac:spMk id="3" creationId="{3822CF55-EA5A-4BC9-9553-92B7DBCB1B7C}"/>
          </ac:spMkLst>
        </pc:spChg>
        <pc:spChg chg="add del mod">
          <ac:chgData name="Disharoon, Randy" userId="c996c5ec-a37c-4003-a996-094c0cc6092f" providerId="ADAL" clId="{FED000A7-B328-44FE-86A8-BA49E15684B0}" dt="2024-01-30T12:58:27.297" v="4395" actId="21"/>
          <ac:spMkLst>
            <pc:docMk/>
            <pc:sldMk cId="4121654367" sldId="256"/>
            <ac:spMk id="5" creationId="{D88B1401-D2F9-D48F-F043-63CFBCE81BCD}"/>
          </ac:spMkLst>
        </pc:spChg>
        <pc:spChg chg="add del mod">
          <ac:chgData name="Disharoon, Randy" userId="c996c5ec-a37c-4003-a996-094c0cc6092f" providerId="ADAL" clId="{FED000A7-B328-44FE-86A8-BA49E15684B0}" dt="2024-01-30T12:58:40.950" v="4397" actId="21"/>
          <ac:spMkLst>
            <pc:docMk/>
            <pc:sldMk cId="4121654367" sldId="256"/>
            <ac:spMk id="8" creationId="{4BC74E8A-75FD-7BFA-2194-BC81F5FD8DE7}"/>
          </ac:spMkLst>
        </pc:spChg>
        <pc:spChg chg="del">
          <ac:chgData name="Disharoon, Randy" userId="c996c5ec-a37c-4003-a996-094c0cc6092f" providerId="ADAL" clId="{FED000A7-B328-44FE-86A8-BA49E15684B0}" dt="2024-01-30T12:58:53.034" v="4399"/>
          <ac:spMkLst>
            <pc:docMk/>
            <pc:sldMk cId="4121654367" sldId="256"/>
            <ac:spMk id="19" creationId="{C1DD1A8A-57D5-4A81-AD04-532B043C5611}"/>
          </ac:spMkLst>
        </pc:spChg>
        <pc:spChg chg="del">
          <ac:chgData name="Disharoon, Randy" userId="c996c5ec-a37c-4003-a996-094c0cc6092f" providerId="ADAL" clId="{FED000A7-B328-44FE-86A8-BA49E15684B0}" dt="2024-01-30T12:58:53.034" v="4399"/>
          <ac:spMkLst>
            <pc:docMk/>
            <pc:sldMk cId="4121654367" sldId="256"/>
            <ac:spMk id="25" creationId="{007891EC-4501-44ED-A8C8-B11B6DB767AB}"/>
          </ac:spMkLst>
        </pc:spChg>
        <pc:picChg chg="del">
          <ac:chgData name="Disharoon, Randy" userId="c996c5ec-a37c-4003-a996-094c0cc6092f" providerId="ADAL" clId="{FED000A7-B328-44FE-86A8-BA49E15684B0}" dt="2024-01-30T12:58:14.104" v="4393" actId="21"/>
          <ac:picMkLst>
            <pc:docMk/>
            <pc:sldMk cId="4121654367" sldId="256"/>
            <ac:picMk id="7" creationId="{5BB3F520-4A5F-48FE-8B08-844E25408F8C}"/>
          </ac:picMkLst>
        </pc:picChg>
        <pc:picChg chg="add mod">
          <ac:chgData name="Disharoon, Randy" userId="c996c5ec-a37c-4003-a996-094c0cc6092f" providerId="ADAL" clId="{FED000A7-B328-44FE-86A8-BA49E15684B0}" dt="2024-01-30T13:00:45.546" v="4402" actId="962"/>
          <ac:picMkLst>
            <pc:docMk/>
            <pc:sldMk cId="4121654367" sldId="256"/>
            <ac:picMk id="10" creationId="{773AE97A-BA49-3BF2-4DE0-DFEF198A8F9F}"/>
          </ac:picMkLst>
        </pc:picChg>
      </pc:sldChg>
      <pc:sldChg chg="modSp mod">
        <pc:chgData name="Disharoon, Randy" userId="c996c5ec-a37c-4003-a996-094c0cc6092f" providerId="ADAL" clId="{FED000A7-B328-44FE-86A8-BA49E15684B0}" dt="2024-01-28T11:07:22.102" v="3589" actId="20577"/>
        <pc:sldMkLst>
          <pc:docMk/>
          <pc:sldMk cId="1863469348" sldId="264"/>
        </pc:sldMkLst>
        <pc:spChg chg="mod">
          <ac:chgData name="Disharoon, Randy" userId="c996c5ec-a37c-4003-a996-094c0cc6092f" providerId="ADAL" clId="{FED000A7-B328-44FE-86A8-BA49E15684B0}" dt="2024-01-28T11:07:22.102" v="3589" actId="20577"/>
          <ac:spMkLst>
            <pc:docMk/>
            <pc:sldMk cId="1863469348" sldId="264"/>
            <ac:spMk id="4" creationId="{5B45A70D-F509-7F85-B6D0-4A4BC43B35FB}"/>
          </ac:spMkLst>
        </pc:spChg>
      </pc:sldChg>
      <pc:sldChg chg="modAnim">
        <pc:chgData name="Disharoon, Randy" userId="c996c5ec-a37c-4003-a996-094c0cc6092f" providerId="ADAL" clId="{FED000A7-B328-44FE-86A8-BA49E15684B0}" dt="2024-01-25T17:36:29.052" v="1726"/>
        <pc:sldMkLst>
          <pc:docMk/>
          <pc:sldMk cId="2437818778" sldId="266"/>
        </pc:sldMkLst>
      </pc:sldChg>
      <pc:sldChg chg="modSp del mod ord">
        <pc:chgData name="Disharoon, Randy" userId="c996c5ec-a37c-4003-a996-094c0cc6092f" providerId="ADAL" clId="{FED000A7-B328-44FE-86A8-BA49E15684B0}" dt="2024-01-31T16:05:10.544" v="4443" actId="2696"/>
        <pc:sldMkLst>
          <pc:docMk/>
          <pc:sldMk cId="1606729107" sldId="271"/>
        </pc:sldMkLst>
        <pc:spChg chg="mod">
          <ac:chgData name="Disharoon, Randy" userId="c996c5ec-a37c-4003-a996-094c0cc6092f" providerId="ADAL" clId="{FED000A7-B328-44FE-86A8-BA49E15684B0}" dt="2024-01-29T20:08:48.007" v="4041" actId="403"/>
          <ac:spMkLst>
            <pc:docMk/>
            <pc:sldMk cId="1606729107" sldId="271"/>
            <ac:spMk id="3" creationId="{43D083F7-C0E0-88D1-6E35-FF49EAD4401A}"/>
          </ac:spMkLst>
        </pc:spChg>
      </pc:sldChg>
      <pc:sldChg chg="modSp mod modAnim">
        <pc:chgData name="Disharoon, Randy" userId="c996c5ec-a37c-4003-a996-094c0cc6092f" providerId="ADAL" clId="{FED000A7-B328-44FE-86A8-BA49E15684B0}" dt="2024-01-26T20:55:10.041" v="2474" actId="113"/>
        <pc:sldMkLst>
          <pc:docMk/>
          <pc:sldMk cId="2538211943" sldId="272"/>
        </pc:sldMkLst>
        <pc:spChg chg="mod">
          <ac:chgData name="Disharoon, Randy" userId="c996c5ec-a37c-4003-a996-094c0cc6092f" providerId="ADAL" clId="{FED000A7-B328-44FE-86A8-BA49E15684B0}" dt="2024-01-26T20:55:10.041" v="2474" actId="113"/>
          <ac:spMkLst>
            <pc:docMk/>
            <pc:sldMk cId="2538211943" sldId="272"/>
            <ac:spMk id="3" creationId="{3822CF55-EA5A-4BC9-9553-92B7DBCB1B7C}"/>
          </ac:spMkLst>
        </pc:spChg>
      </pc:sldChg>
      <pc:sldChg chg="del">
        <pc:chgData name="Disharoon, Randy" userId="c996c5ec-a37c-4003-a996-094c0cc6092f" providerId="ADAL" clId="{FED000A7-B328-44FE-86A8-BA49E15684B0}" dt="2024-01-25T19:23:37.658" v="1763" actId="2696"/>
        <pc:sldMkLst>
          <pc:docMk/>
          <pc:sldMk cId="1949396732" sldId="273"/>
        </pc:sldMkLst>
      </pc:sldChg>
      <pc:sldChg chg="modSp mod modAnim">
        <pc:chgData name="Disharoon, Randy" userId="c996c5ec-a37c-4003-a996-094c0cc6092f" providerId="ADAL" clId="{FED000A7-B328-44FE-86A8-BA49E15684B0}" dt="2024-01-31T19:51:41.326" v="5737" actId="20577"/>
        <pc:sldMkLst>
          <pc:docMk/>
          <pc:sldMk cId="3981272908" sldId="274"/>
        </pc:sldMkLst>
        <pc:spChg chg="mod">
          <ac:chgData name="Disharoon, Randy" userId="c996c5ec-a37c-4003-a996-094c0cc6092f" providerId="ADAL" clId="{FED000A7-B328-44FE-86A8-BA49E15684B0}" dt="2024-01-25T13:40:31.791" v="1533" actId="403"/>
          <ac:spMkLst>
            <pc:docMk/>
            <pc:sldMk cId="3981272908" sldId="274"/>
            <ac:spMk id="2" creationId="{E7E0924A-1DF0-407B-A9DA-095CA02A87B6}"/>
          </ac:spMkLst>
        </pc:spChg>
        <pc:spChg chg="mod">
          <ac:chgData name="Disharoon, Randy" userId="c996c5ec-a37c-4003-a996-094c0cc6092f" providerId="ADAL" clId="{FED000A7-B328-44FE-86A8-BA49E15684B0}" dt="2024-01-31T19:51:41.326" v="5737" actId="20577"/>
          <ac:spMkLst>
            <pc:docMk/>
            <pc:sldMk cId="3981272908" sldId="274"/>
            <ac:spMk id="6" creationId="{66C3C577-CD28-4AAF-9F75-F182BF2721D1}"/>
          </ac:spMkLst>
        </pc:spChg>
      </pc:sldChg>
      <pc:sldChg chg="modSp mod modAnim">
        <pc:chgData name="Disharoon, Randy" userId="c996c5ec-a37c-4003-a996-094c0cc6092f" providerId="ADAL" clId="{FED000A7-B328-44FE-86A8-BA49E15684B0}" dt="2024-01-31T16:29:00.852" v="4722" actId="20577"/>
        <pc:sldMkLst>
          <pc:docMk/>
          <pc:sldMk cId="1751671082" sldId="275"/>
        </pc:sldMkLst>
        <pc:spChg chg="mod">
          <ac:chgData name="Disharoon, Randy" userId="c996c5ec-a37c-4003-a996-094c0cc6092f" providerId="ADAL" clId="{FED000A7-B328-44FE-86A8-BA49E15684B0}" dt="2024-01-31T16:19:01.465" v="4642" actId="1036"/>
          <ac:spMkLst>
            <pc:docMk/>
            <pc:sldMk cId="1751671082" sldId="275"/>
            <ac:spMk id="2" creationId="{E7E0924A-1DF0-407B-A9DA-095CA02A87B6}"/>
          </ac:spMkLst>
        </pc:spChg>
        <pc:spChg chg="mod">
          <ac:chgData name="Disharoon, Randy" userId="c996c5ec-a37c-4003-a996-094c0cc6092f" providerId="ADAL" clId="{FED000A7-B328-44FE-86A8-BA49E15684B0}" dt="2024-01-31T16:29:00.852" v="4722" actId="20577"/>
          <ac:spMkLst>
            <pc:docMk/>
            <pc:sldMk cId="1751671082" sldId="275"/>
            <ac:spMk id="3" creationId="{3822CF55-EA5A-4BC9-9553-92B7DBCB1B7C}"/>
          </ac:spMkLst>
        </pc:spChg>
      </pc:sldChg>
      <pc:sldChg chg="modSp mod ord modAnim">
        <pc:chgData name="Disharoon, Randy" userId="c996c5ec-a37c-4003-a996-094c0cc6092f" providerId="ADAL" clId="{FED000A7-B328-44FE-86A8-BA49E15684B0}" dt="2024-01-31T18:23:51.401" v="5700" actId="113"/>
        <pc:sldMkLst>
          <pc:docMk/>
          <pc:sldMk cId="491844231" sldId="277"/>
        </pc:sldMkLst>
        <pc:spChg chg="mod">
          <ac:chgData name="Disharoon, Randy" userId="c996c5ec-a37c-4003-a996-094c0cc6092f" providerId="ADAL" clId="{FED000A7-B328-44FE-86A8-BA49E15684B0}" dt="2024-01-24T21:04:34.871" v="628" actId="20577"/>
          <ac:spMkLst>
            <pc:docMk/>
            <pc:sldMk cId="491844231" sldId="277"/>
            <ac:spMk id="2" creationId="{E7E0924A-1DF0-407B-A9DA-095CA02A87B6}"/>
          </ac:spMkLst>
        </pc:spChg>
        <pc:spChg chg="mod">
          <ac:chgData name="Disharoon, Randy" userId="c996c5ec-a37c-4003-a996-094c0cc6092f" providerId="ADAL" clId="{FED000A7-B328-44FE-86A8-BA49E15684B0}" dt="2024-01-31T18:23:51.401" v="5700" actId="113"/>
          <ac:spMkLst>
            <pc:docMk/>
            <pc:sldMk cId="491844231" sldId="277"/>
            <ac:spMk id="3" creationId="{3822CF55-EA5A-4BC9-9553-92B7DBCB1B7C}"/>
          </ac:spMkLst>
        </pc:spChg>
      </pc:sldChg>
      <pc:sldChg chg="modSp mod modAnim">
        <pc:chgData name="Disharoon, Randy" userId="c996c5ec-a37c-4003-a996-094c0cc6092f" providerId="ADAL" clId="{FED000A7-B328-44FE-86A8-BA49E15684B0}" dt="2024-01-31T18:23:40.828" v="5699" actId="113"/>
        <pc:sldMkLst>
          <pc:docMk/>
          <pc:sldMk cId="10584923" sldId="278"/>
        </pc:sldMkLst>
        <pc:spChg chg="mod">
          <ac:chgData name="Disharoon, Randy" userId="c996c5ec-a37c-4003-a996-094c0cc6092f" providerId="ADAL" clId="{FED000A7-B328-44FE-86A8-BA49E15684B0}" dt="2024-01-31T18:23:40.828" v="5699" actId="113"/>
          <ac:spMkLst>
            <pc:docMk/>
            <pc:sldMk cId="10584923" sldId="278"/>
            <ac:spMk id="3" creationId="{EEB54651-D38D-451D-B5AA-0D4E7603D138}"/>
          </ac:spMkLst>
        </pc:spChg>
      </pc:sldChg>
      <pc:sldChg chg="del">
        <pc:chgData name="Disharoon, Randy" userId="c996c5ec-a37c-4003-a996-094c0cc6092f" providerId="ADAL" clId="{FED000A7-B328-44FE-86A8-BA49E15684B0}" dt="2024-01-25T19:23:33.198" v="1762" actId="2696"/>
        <pc:sldMkLst>
          <pc:docMk/>
          <pc:sldMk cId="215730459" sldId="279"/>
        </pc:sldMkLst>
      </pc:sldChg>
      <pc:sldChg chg="modSp mod modAnim">
        <pc:chgData name="Disharoon, Randy" userId="c996c5ec-a37c-4003-a996-094c0cc6092f" providerId="ADAL" clId="{FED000A7-B328-44FE-86A8-BA49E15684B0}" dt="2024-01-29T19:08:08.158" v="4020" actId="313"/>
        <pc:sldMkLst>
          <pc:docMk/>
          <pc:sldMk cId="2555567063" sldId="281"/>
        </pc:sldMkLst>
        <pc:spChg chg="mod">
          <ac:chgData name="Disharoon, Randy" userId="c996c5ec-a37c-4003-a996-094c0cc6092f" providerId="ADAL" clId="{FED000A7-B328-44FE-86A8-BA49E15684B0}" dt="2024-01-29T19:08:08.158" v="4020" actId="313"/>
          <ac:spMkLst>
            <pc:docMk/>
            <pc:sldMk cId="2555567063" sldId="281"/>
            <ac:spMk id="3" creationId="{EEB54651-D38D-451D-B5AA-0D4E7603D138}"/>
          </ac:spMkLst>
        </pc:spChg>
      </pc:sldChg>
      <pc:sldChg chg="modSp mod modAnim">
        <pc:chgData name="Disharoon, Randy" userId="c996c5ec-a37c-4003-a996-094c0cc6092f" providerId="ADAL" clId="{FED000A7-B328-44FE-86A8-BA49E15684B0}" dt="2024-01-28T11:23:49.932" v="3829" actId="20577"/>
        <pc:sldMkLst>
          <pc:docMk/>
          <pc:sldMk cId="546319714" sldId="282"/>
        </pc:sldMkLst>
        <pc:spChg chg="mod">
          <ac:chgData name="Disharoon, Randy" userId="c996c5ec-a37c-4003-a996-094c0cc6092f" providerId="ADAL" clId="{FED000A7-B328-44FE-86A8-BA49E15684B0}" dt="2024-01-28T11:23:49.932" v="3829" actId="20577"/>
          <ac:spMkLst>
            <pc:docMk/>
            <pc:sldMk cId="546319714" sldId="282"/>
            <ac:spMk id="2" creationId="{E7E0924A-1DF0-407B-A9DA-095CA02A87B6}"/>
          </ac:spMkLst>
        </pc:spChg>
        <pc:spChg chg="mod">
          <ac:chgData name="Disharoon, Randy" userId="c996c5ec-a37c-4003-a996-094c0cc6092f" providerId="ADAL" clId="{FED000A7-B328-44FE-86A8-BA49E15684B0}" dt="2024-01-24T20:37:57.096" v="471" actId="20577"/>
          <ac:spMkLst>
            <pc:docMk/>
            <pc:sldMk cId="546319714" sldId="282"/>
            <ac:spMk id="3" creationId="{FE68D31F-45F5-4A1D-BD3B-7DCF0A1DD210}"/>
          </ac:spMkLst>
        </pc:spChg>
        <pc:graphicFrameChg chg="mod modGraphic">
          <ac:chgData name="Disharoon, Randy" userId="c996c5ec-a37c-4003-a996-094c0cc6092f" providerId="ADAL" clId="{FED000A7-B328-44FE-86A8-BA49E15684B0}" dt="2024-01-24T20:38:08.215" v="473" actId="14100"/>
          <ac:graphicFrameMkLst>
            <pc:docMk/>
            <pc:sldMk cId="546319714" sldId="282"/>
            <ac:graphicFrameMk id="4" creationId="{3A535950-2966-4C01-A2BF-A11FDEAC17D0}"/>
          </ac:graphicFrameMkLst>
        </pc:graphicFrameChg>
        <pc:picChg chg="mod">
          <ac:chgData name="Disharoon, Randy" userId="c996c5ec-a37c-4003-a996-094c0cc6092f" providerId="ADAL" clId="{FED000A7-B328-44FE-86A8-BA49E15684B0}" dt="2024-01-24T20:36:48.649" v="426" actId="1036"/>
          <ac:picMkLst>
            <pc:docMk/>
            <pc:sldMk cId="546319714" sldId="282"/>
            <ac:picMk id="7" creationId="{5BB3F520-4A5F-48FE-8B08-844E25408F8C}"/>
          </ac:picMkLst>
        </pc:picChg>
      </pc:sldChg>
      <pc:sldChg chg="del ord">
        <pc:chgData name="Disharoon, Randy" userId="c996c5ec-a37c-4003-a996-094c0cc6092f" providerId="ADAL" clId="{FED000A7-B328-44FE-86A8-BA49E15684B0}" dt="2024-01-25T13:16:41.874" v="1288" actId="2696"/>
        <pc:sldMkLst>
          <pc:docMk/>
          <pc:sldMk cId="3068451315" sldId="283"/>
        </pc:sldMkLst>
      </pc:sldChg>
      <pc:sldChg chg="addSp delSp modSp del mod delAnim modAnim">
        <pc:chgData name="Disharoon, Randy" userId="c996c5ec-a37c-4003-a996-094c0cc6092f" providerId="ADAL" clId="{FED000A7-B328-44FE-86A8-BA49E15684B0}" dt="2024-01-25T19:22:45.128" v="1761" actId="2696"/>
        <pc:sldMkLst>
          <pc:docMk/>
          <pc:sldMk cId="666774880" sldId="284"/>
        </pc:sldMkLst>
        <pc:spChg chg="del">
          <ac:chgData name="Disharoon, Randy" userId="c996c5ec-a37c-4003-a996-094c0cc6092f" providerId="ADAL" clId="{FED000A7-B328-44FE-86A8-BA49E15684B0}" dt="2024-01-25T13:42:55.676" v="1553" actId="21"/>
          <ac:spMkLst>
            <pc:docMk/>
            <pc:sldMk cId="666774880" sldId="284"/>
            <ac:spMk id="2" creationId="{E7E0924A-1DF0-407B-A9DA-095CA02A87B6}"/>
          </ac:spMkLst>
        </pc:spChg>
        <pc:spChg chg="del">
          <ac:chgData name="Disharoon, Randy" userId="c996c5ec-a37c-4003-a996-094c0cc6092f" providerId="ADAL" clId="{FED000A7-B328-44FE-86A8-BA49E15684B0}" dt="2024-01-25T13:43:05.321" v="1555" actId="21"/>
          <ac:spMkLst>
            <pc:docMk/>
            <pc:sldMk cId="666774880" sldId="284"/>
            <ac:spMk id="3" creationId="{3822CF55-EA5A-4BC9-9553-92B7DBCB1B7C}"/>
          </ac:spMkLst>
        </pc:spChg>
        <pc:spChg chg="add del mod">
          <ac:chgData name="Disharoon, Randy" userId="c996c5ec-a37c-4003-a996-094c0cc6092f" providerId="ADAL" clId="{FED000A7-B328-44FE-86A8-BA49E15684B0}" dt="2024-01-25T13:43:00.473" v="1554" actId="21"/>
          <ac:spMkLst>
            <pc:docMk/>
            <pc:sldMk cId="666774880" sldId="284"/>
            <ac:spMk id="5" creationId="{D481834F-30E6-994E-8837-A17A74143A7F}"/>
          </ac:spMkLst>
        </pc:spChg>
        <pc:spChg chg="add del mod">
          <ac:chgData name="Disharoon, Randy" userId="c996c5ec-a37c-4003-a996-094c0cc6092f" providerId="ADAL" clId="{FED000A7-B328-44FE-86A8-BA49E15684B0}" dt="2024-01-25T13:43:27.096" v="1558" actId="21"/>
          <ac:spMkLst>
            <pc:docMk/>
            <pc:sldMk cId="666774880" sldId="284"/>
            <ac:spMk id="9" creationId="{EC8A4E49-9C5E-9C74-D2A4-412E7D21C700}"/>
          </ac:spMkLst>
        </pc:spChg>
        <pc:picChg chg="add del">
          <ac:chgData name="Disharoon, Randy" userId="c996c5ec-a37c-4003-a996-094c0cc6092f" providerId="ADAL" clId="{FED000A7-B328-44FE-86A8-BA49E15684B0}" dt="2024-01-25T13:43:13.445" v="1557" actId="21"/>
          <ac:picMkLst>
            <pc:docMk/>
            <pc:sldMk cId="666774880" sldId="284"/>
            <ac:picMk id="7" creationId="{5BB3F520-4A5F-48FE-8B08-844E25408F8C}"/>
          </ac:picMkLst>
        </pc:picChg>
        <pc:picChg chg="mod">
          <ac:chgData name="Disharoon, Randy" userId="c996c5ec-a37c-4003-a996-094c0cc6092f" providerId="ADAL" clId="{FED000A7-B328-44FE-86A8-BA49E15684B0}" dt="2024-01-25T13:43:46.199" v="1652" actId="1037"/>
          <ac:picMkLst>
            <pc:docMk/>
            <pc:sldMk cId="666774880" sldId="284"/>
            <ac:picMk id="8" creationId="{0BAD216E-7ED1-4556-8484-4734D005F2AA}"/>
          </ac:picMkLst>
        </pc:picChg>
      </pc:sldChg>
      <pc:sldChg chg="modSp mod ord addAnim delAnim modAnim">
        <pc:chgData name="Disharoon, Randy" userId="c996c5ec-a37c-4003-a996-094c0cc6092f" providerId="ADAL" clId="{FED000A7-B328-44FE-86A8-BA49E15684B0}" dt="2024-01-31T19:51:54.964" v="5738" actId="14100"/>
        <pc:sldMkLst>
          <pc:docMk/>
          <pc:sldMk cId="1260205709" sldId="285"/>
        </pc:sldMkLst>
        <pc:spChg chg="mod">
          <ac:chgData name="Disharoon, Randy" userId="c996c5ec-a37c-4003-a996-094c0cc6092f" providerId="ADAL" clId="{FED000A7-B328-44FE-86A8-BA49E15684B0}" dt="2024-01-31T17:35:52.852" v="5695" actId="20577"/>
          <ac:spMkLst>
            <pc:docMk/>
            <pc:sldMk cId="1260205709" sldId="285"/>
            <ac:spMk id="2" creationId="{E7E0924A-1DF0-407B-A9DA-095CA02A87B6}"/>
          </ac:spMkLst>
        </pc:spChg>
        <pc:spChg chg="mod">
          <ac:chgData name="Disharoon, Randy" userId="c996c5ec-a37c-4003-a996-094c0cc6092f" providerId="ADAL" clId="{FED000A7-B328-44FE-86A8-BA49E15684B0}" dt="2024-01-31T19:51:54.964" v="5738" actId="14100"/>
          <ac:spMkLst>
            <pc:docMk/>
            <pc:sldMk cId="1260205709" sldId="285"/>
            <ac:spMk id="3" creationId="{3822CF55-EA5A-4BC9-9553-92B7DBCB1B7C}"/>
          </ac:spMkLst>
        </pc:spChg>
        <pc:picChg chg="mod">
          <ac:chgData name="Disharoon, Randy" userId="c996c5ec-a37c-4003-a996-094c0cc6092f" providerId="ADAL" clId="{FED000A7-B328-44FE-86A8-BA49E15684B0}" dt="2024-01-31T17:35:25.378" v="5648" actId="1036"/>
          <ac:picMkLst>
            <pc:docMk/>
            <pc:sldMk cId="1260205709" sldId="285"/>
            <ac:picMk id="7" creationId="{5BB3F520-4A5F-48FE-8B08-844E25408F8C}"/>
          </ac:picMkLst>
        </pc:picChg>
      </pc:sldChg>
      <pc:sldChg chg="del ord">
        <pc:chgData name="Disharoon, Randy" userId="c996c5ec-a37c-4003-a996-094c0cc6092f" providerId="ADAL" clId="{FED000A7-B328-44FE-86A8-BA49E15684B0}" dt="2024-01-25T13:32:07.789" v="1520" actId="2696"/>
        <pc:sldMkLst>
          <pc:docMk/>
          <pc:sldMk cId="2999819975" sldId="286"/>
        </pc:sldMkLst>
      </pc:sldChg>
      <pc:sldChg chg="del">
        <pc:chgData name="Disharoon, Randy" userId="c996c5ec-a37c-4003-a996-094c0cc6092f" providerId="ADAL" clId="{FED000A7-B328-44FE-86A8-BA49E15684B0}" dt="2024-01-25T19:08:21.089" v="1760" actId="2696"/>
        <pc:sldMkLst>
          <pc:docMk/>
          <pc:sldMk cId="306732568" sldId="287"/>
        </pc:sldMkLst>
      </pc:sldChg>
      <pc:sldChg chg="del">
        <pc:chgData name="Disharoon, Randy" userId="c996c5ec-a37c-4003-a996-094c0cc6092f" providerId="ADAL" clId="{FED000A7-B328-44FE-86A8-BA49E15684B0}" dt="2024-01-28T11:01:45.470" v="3454" actId="2696"/>
        <pc:sldMkLst>
          <pc:docMk/>
          <pc:sldMk cId="2617323608" sldId="288"/>
        </pc:sldMkLst>
      </pc:sldChg>
      <pc:sldChg chg="modSp mod ord modAnim">
        <pc:chgData name="Disharoon, Randy" userId="c996c5ec-a37c-4003-a996-094c0cc6092f" providerId="ADAL" clId="{FED000A7-B328-44FE-86A8-BA49E15684B0}" dt="2024-01-30T13:25:34.370" v="4428" actId="20577"/>
        <pc:sldMkLst>
          <pc:docMk/>
          <pc:sldMk cId="785556170" sldId="289"/>
        </pc:sldMkLst>
        <pc:spChg chg="mod">
          <ac:chgData name="Disharoon, Randy" userId="c996c5ec-a37c-4003-a996-094c0cc6092f" providerId="ADAL" clId="{FED000A7-B328-44FE-86A8-BA49E15684B0}" dt="2024-01-26T21:05:40.990" v="2778" actId="403"/>
          <ac:spMkLst>
            <pc:docMk/>
            <pc:sldMk cId="785556170" sldId="289"/>
            <ac:spMk id="2" creationId="{E7E0924A-1DF0-407B-A9DA-095CA02A87B6}"/>
          </ac:spMkLst>
        </pc:spChg>
        <pc:spChg chg="mod">
          <ac:chgData name="Disharoon, Randy" userId="c996c5ec-a37c-4003-a996-094c0cc6092f" providerId="ADAL" clId="{FED000A7-B328-44FE-86A8-BA49E15684B0}" dt="2024-01-30T13:25:34.370" v="4428" actId="20577"/>
          <ac:spMkLst>
            <pc:docMk/>
            <pc:sldMk cId="785556170" sldId="289"/>
            <ac:spMk id="3" creationId="{3822CF55-EA5A-4BC9-9553-92B7DBCB1B7C}"/>
          </ac:spMkLst>
        </pc:spChg>
      </pc:sldChg>
      <pc:sldChg chg="del">
        <pc:chgData name="Disharoon, Randy" userId="c996c5ec-a37c-4003-a996-094c0cc6092f" providerId="ADAL" clId="{FED000A7-B328-44FE-86A8-BA49E15684B0}" dt="2024-01-24T20:38:42.515" v="474" actId="2696"/>
        <pc:sldMkLst>
          <pc:docMk/>
          <pc:sldMk cId="2232875237" sldId="290"/>
        </pc:sldMkLst>
      </pc:sldChg>
      <pc:sldChg chg="del">
        <pc:chgData name="Disharoon, Randy" userId="c996c5ec-a37c-4003-a996-094c0cc6092f" providerId="ADAL" clId="{FED000A7-B328-44FE-86A8-BA49E15684B0}" dt="2024-01-25T13:39:07.911" v="1521" actId="2696"/>
        <pc:sldMkLst>
          <pc:docMk/>
          <pc:sldMk cId="2927224122" sldId="292"/>
        </pc:sldMkLst>
      </pc:sldChg>
      <pc:sldChg chg="modSp mod modAnim">
        <pc:chgData name="Disharoon, Randy" userId="c996c5ec-a37c-4003-a996-094c0cc6092f" providerId="ADAL" clId="{FED000A7-B328-44FE-86A8-BA49E15684B0}" dt="2024-01-31T17:10:58.883" v="4804" actId="20577"/>
        <pc:sldMkLst>
          <pc:docMk/>
          <pc:sldMk cId="1264147427" sldId="293"/>
        </pc:sldMkLst>
        <pc:spChg chg="mod">
          <ac:chgData name="Disharoon, Randy" userId="c996c5ec-a37c-4003-a996-094c0cc6092f" providerId="ADAL" clId="{FED000A7-B328-44FE-86A8-BA49E15684B0}" dt="2024-01-25T19:24:40.035" v="1813" actId="255"/>
          <ac:spMkLst>
            <pc:docMk/>
            <pc:sldMk cId="1264147427" sldId="293"/>
            <ac:spMk id="2" creationId="{E7E0924A-1DF0-407B-A9DA-095CA02A87B6}"/>
          </ac:spMkLst>
        </pc:spChg>
        <pc:spChg chg="mod">
          <ac:chgData name="Disharoon, Randy" userId="c996c5ec-a37c-4003-a996-094c0cc6092f" providerId="ADAL" clId="{FED000A7-B328-44FE-86A8-BA49E15684B0}" dt="2024-01-31T17:10:58.883" v="4804" actId="20577"/>
          <ac:spMkLst>
            <pc:docMk/>
            <pc:sldMk cId="1264147427" sldId="293"/>
            <ac:spMk id="3" creationId="{3822CF55-EA5A-4BC9-9553-92B7DBCB1B7C}"/>
          </ac:spMkLst>
        </pc:spChg>
      </pc:sldChg>
      <pc:sldChg chg="modSp mod modAnim">
        <pc:chgData name="Disharoon, Randy" userId="c996c5ec-a37c-4003-a996-094c0cc6092f" providerId="ADAL" clId="{FED000A7-B328-44FE-86A8-BA49E15684B0}" dt="2024-01-29T18:49:07.725" v="3847" actId="20577"/>
        <pc:sldMkLst>
          <pc:docMk/>
          <pc:sldMk cId="2768048674" sldId="378"/>
        </pc:sldMkLst>
        <pc:spChg chg="mod">
          <ac:chgData name="Disharoon, Randy" userId="c996c5ec-a37c-4003-a996-094c0cc6092f" providerId="ADAL" clId="{FED000A7-B328-44FE-86A8-BA49E15684B0}" dt="2024-01-29T18:49:07.725" v="3847" actId="20577"/>
          <ac:spMkLst>
            <pc:docMk/>
            <pc:sldMk cId="2768048674" sldId="378"/>
            <ac:spMk id="2" creationId="{E7E0924A-1DF0-407B-A9DA-095CA02A87B6}"/>
          </ac:spMkLst>
        </pc:spChg>
      </pc:sldChg>
      <pc:sldChg chg="modSp mod modAnim">
        <pc:chgData name="Disharoon, Randy" userId="c996c5ec-a37c-4003-a996-094c0cc6092f" providerId="ADAL" clId="{FED000A7-B328-44FE-86A8-BA49E15684B0}" dt="2024-01-25T17:38:48.042" v="1729"/>
        <pc:sldMkLst>
          <pc:docMk/>
          <pc:sldMk cId="3759205730" sldId="379"/>
        </pc:sldMkLst>
        <pc:spChg chg="mod">
          <ac:chgData name="Disharoon, Randy" userId="c996c5ec-a37c-4003-a996-094c0cc6092f" providerId="ADAL" clId="{FED000A7-B328-44FE-86A8-BA49E15684B0}" dt="2024-01-25T13:06:13.439" v="1145" actId="14100"/>
          <ac:spMkLst>
            <pc:docMk/>
            <pc:sldMk cId="3759205730" sldId="379"/>
            <ac:spMk id="3" creationId="{3822CF55-EA5A-4BC9-9553-92B7DBCB1B7C}"/>
          </ac:spMkLst>
        </pc:spChg>
      </pc:sldChg>
      <pc:sldChg chg="modSp del mod modAnim">
        <pc:chgData name="Disharoon, Randy" userId="c996c5ec-a37c-4003-a996-094c0cc6092f" providerId="ADAL" clId="{FED000A7-B328-44FE-86A8-BA49E15684B0}" dt="2024-01-26T21:03:14.811" v="2477" actId="2696"/>
        <pc:sldMkLst>
          <pc:docMk/>
          <pc:sldMk cId="4088988413" sldId="380"/>
        </pc:sldMkLst>
        <pc:spChg chg="mod">
          <ac:chgData name="Disharoon, Randy" userId="c996c5ec-a37c-4003-a996-094c0cc6092f" providerId="ADAL" clId="{FED000A7-B328-44FE-86A8-BA49E15684B0}" dt="2024-01-25T13:10:01.775" v="1284" actId="20577"/>
          <ac:spMkLst>
            <pc:docMk/>
            <pc:sldMk cId="4088988413" sldId="380"/>
            <ac:spMk id="3" creationId="{EEB54651-D38D-451D-B5AA-0D4E7603D138}"/>
          </ac:spMkLst>
        </pc:spChg>
      </pc:sldChg>
      <pc:sldChg chg="modSp add mod ord modAnim">
        <pc:chgData name="Disharoon, Randy" userId="c996c5ec-a37c-4003-a996-094c0cc6092f" providerId="ADAL" clId="{FED000A7-B328-44FE-86A8-BA49E15684B0}" dt="2024-01-31T19:51:13.584" v="5728" actId="255"/>
        <pc:sldMkLst>
          <pc:docMk/>
          <pc:sldMk cId="1858442031" sldId="381"/>
        </pc:sldMkLst>
        <pc:spChg chg="mod">
          <ac:chgData name="Disharoon, Randy" userId="c996c5ec-a37c-4003-a996-094c0cc6092f" providerId="ADAL" clId="{FED000A7-B328-44FE-86A8-BA49E15684B0}" dt="2024-01-24T21:13:44.919" v="972" actId="20577"/>
          <ac:spMkLst>
            <pc:docMk/>
            <pc:sldMk cId="1858442031" sldId="381"/>
            <ac:spMk id="2" creationId="{E7E0924A-1DF0-407B-A9DA-095CA02A87B6}"/>
          </ac:spMkLst>
        </pc:spChg>
        <pc:spChg chg="mod">
          <ac:chgData name="Disharoon, Randy" userId="c996c5ec-a37c-4003-a996-094c0cc6092f" providerId="ADAL" clId="{FED000A7-B328-44FE-86A8-BA49E15684B0}" dt="2024-01-31T19:51:13.584" v="5728" actId="255"/>
          <ac:spMkLst>
            <pc:docMk/>
            <pc:sldMk cId="1858442031" sldId="381"/>
            <ac:spMk id="3" creationId="{EEB54651-D38D-451D-B5AA-0D4E7603D138}"/>
          </ac:spMkLst>
        </pc:spChg>
      </pc:sldChg>
      <pc:sldChg chg="addSp modSp new mod">
        <pc:chgData name="Disharoon, Randy" userId="c996c5ec-a37c-4003-a996-094c0cc6092f" providerId="ADAL" clId="{FED000A7-B328-44FE-86A8-BA49E15684B0}" dt="2024-01-30T13:01:19.734" v="4406" actId="962"/>
        <pc:sldMkLst>
          <pc:docMk/>
          <pc:sldMk cId="2676783970" sldId="382"/>
        </pc:sldMkLst>
        <pc:picChg chg="add mod">
          <ac:chgData name="Disharoon, Randy" userId="c996c5ec-a37c-4003-a996-094c0cc6092f" providerId="ADAL" clId="{FED000A7-B328-44FE-86A8-BA49E15684B0}" dt="2024-01-30T13:01:19.734" v="4406" actId="962"/>
          <ac:picMkLst>
            <pc:docMk/>
            <pc:sldMk cId="2676783970" sldId="382"/>
            <ac:picMk id="3" creationId="{29C1E1A8-7F80-FC3F-D895-F4984C19495A}"/>
          </ac:picMkLst>
        </pc:picChg>
      </pc:sldChg>
      <pc:sldChg chg="add">
        <pc:chgData name="Disharoon, Randy" userId="c996c5ec-a37c-4003-a996-094c0cc6092f" providerId="ADAL" clId="{FED000A7-B328-44FE-86A8-BA49E15684B0}" dt="2024-01-31T16:09:37.487" v="4445" actId="2890"/>
        <pc:sldMkLst>
          <pc:docMk/>
          <pc:sldMk cId="3989418790" sldId="383"/>
        </pc:sldMkLst>
      </pc:sldChg>
      <pc:sldChg chg="del">
        <pc:chgData name="Disharoon, Randy" userId="c996c5ec-a37c-4003-a996-094c0cc6092f" providerId="ADAL" clId="{FED000A7-B328-44FE-86A8-BA49E15684B0}" dt="2024-01-31T17:11:52.821" v="4805"/>
        <pc:sldMkLst>
          <pc:docMk/>
          <pc:sldMk cId="1113067137" sldId="384"/>
        </pc:sldMkLst>
      </pc:sldChg>
      <pc:sldChg chg="modSp mod">
        <pc:chgData name="Disharoon, Randy" userId="c996c5ec-a37c-4003-a996-094c0cc6092f" providerId="ADAL" clId="{FED000A7-B328-44FE-86A8-BA49E15684B0}" dt="2024-01-31T17:15:00.473" v="5587" actId="313"/>
        <pc:sldMkLst>
          <pc:docMk/>
          <pc:sldMk cId="3527301085" sldId="384"/>
        </pc:sldMkLst>
        <pc:spChg chg="mod">
          <ac:chgData name="Disharoon, Randy" userId="c996c5ec-a37c-4003-a996-094c0cc6092f" providerId="ADAL" clId="{FED000A7-B328-44FE-86A8-BA49E15684B0}" dt="2024-01-31T17:12:39.309" v="4876" actId="20577"/>
          <ac:spMkLst>
            <pc:docMk/>
            <pc:sldMk cId="3527301085" sldId="384"/>
            <ac:spMk id="2" creationId="{E7E0924A-1DF0-407B-A9DA-095CA02A87B6}"/>
          </ac:spMkLst>
        </pc:spChg>
        <pc:spChg chg="mod">
          <ac:chgData name="Disharoon, Randy" userId="c996c5ec-a37c-4003-a996-094c0cc6092f" providerId="ADAL" clId="{FED000A7-B328-44FE-86A8-BA49E15684B0}" dt="2024-01-31T17:15:00.473" v="5587" actId="313"/>
          <ac:spMkLst>
            <pc:docMk/>
            <pc:sldMk cId="3527301085" sldId="384"/>
            <ac:spMk id="6" creationId="{66C3C577-CD28-4AAF-9F75-F182BF2721D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3B5C552-62C9-4A44-BDD7-BD9EC5EC567A}"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A9FE1-186E-4F74-B6BD-4B2CE75DEA15}" type="slidenum">
              <a:rPr lang="en-US" smtClean="0"/>
              <a:t>‹#›</a:t>
            </a:fld>
            <a:endParaRPr lang="en-US"/>
          </a:p>
        </p:txBody>
      </p:sp>
    </p:spTree>
    <p:extLst>
      <p:ext uri="{BB962C8B-B14F-4D97-AF65-F5344CB8AC3E}">
        <p14:creationId xmlns:p14="http://schemas.microsoft.com/office/powerpoint/2010/main" val="3769919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B5C552-62C9-4A44-BDD7-BD9EC5EC567A}"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A9FE1-186E-4F74-B6BD-4B2CE75DEA15}" type="slidenum">
              <a:rPr lang="en-US" smtClean="0"/>
              <a:t>‹#›</a:t>
            </a:fld>
            <a:endParaRPr lang="en-US"/>
          </a:p>
        </p:txBody>
      </p:sp>
    </p:spTree>
    <p:extLst>
      <p:ext uri="{BB962C8B-B14F-4D97-AF65-F5344CB8AC3E}">
        <p14:creationId xmlns:p14="http://schemas.microsoft.com/office/powerpoint/2010/main" val="978049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B5C552-62C9-4A44-BDD7-BD9EC5EC567A}"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A9FE1-186E-4F74-B6BD-4B2CE75DEA15}" type="slidenum">
              <a:rPr lang="en-US" smtClean="0"/>
              <a:t>‹#›</a:t>
            </a:fld>
            <a:endParaRPr lang="en-US"/>
          </a:p>
        </p:txBody>
      </p:sp>
    </p:spTree>
    <p:extLst>
      <p:ext uri="{BB962C8B-B14F-4D97-AF65-F5344CB8AC3E}">
        <p14:creationId xmlns:p14="http://schemas.microsoft.com/office/powerpoint/2010/main" val="141035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B5C552-62C9-4A44-BDD7-BD9EC5EC567A}"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A9FE1-186E-4F74-B6BD-4B2CE75DEA15}" type="slidenum">
              <a:rPr lang="en-US" smtClean="0"/>
              <a:t>‹#›</a:t>
            </a:fld>
            <a:endParaRPr lang="en-US"/>
          </a:p>
        </p:txBody>
      </p:sp>
    </p:spTree>
    <p:extLst>
      <p:ext uri="{BB962C8B-B14F-4D97-AF65-F5344CB8AC3E}">
        <p14:creationId xmlns:p14="http://schemas.microsoft.com/office/powerpoint/2010/main" val="2066588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B5C552-62C9-4A44-BDD7-BD9EC5EC567A}"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A9FE1-186E-4F74-B6BD-4B2CE75DEA15}" type="slidenum">
              <a:rPr lang="en-US" smtClean="0"/>
              <a:t>‹#›</a:t>
            </a:fld>
            <a:endParaRPr lang="en-US"/>
          </a:p>
        </p:txBody>
      </p:sp>
    </p:spTree>
    <p:extLst>
      <p:ext uri="{BB962C8B-B14F-4D97-AF65-F5344CB8AC3E}">
        <p14:creationId xmlns:p14="http://schemas.microsoft.com/office/powerpoint/2010/main" val="299341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B5C552-62C9-4A44-BDD7-BD9EC5EC567A}"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7A9FE1-186E-4F74-B6BD-4B2CE75DEA15}" type="slidenum">
              <a:rPr lang="en-US" smtClean="0"/>
              <a:t>‹#›</a:t>
            </a:fld>
            <a:endParaRPr lang="en-US"/>
          </a:p>
        </p:txBody>
      </p:sp>
    </p:spTree>
    <p:extLst>
      <p:ext uri="{BB962C8B-B14F-4D97-AF65-F5344CB8AC3E}">
        <p14:creationId xmlns:p14="http://schemas.microsoft.com/office/powerpoint/2010/main" val="1032395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B5C552-62C9-4A44-BDD7-BD9EC5EC567A}" type="datetimeFigureOut">
              <a:rPr lang="en-US" smtClean="0"/>
              <a:t>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7A9FE1-186E-4F74-B6BD-4B2CE75DEA15}" type="slidenum">
              <a:rPr lang="en-US" smtClean="0"/>
              <a:t>‹#›</a:t>
            </a:fld>
            <a:endParaRPr lang="en-US"/>
          </a:p>
        </p:txBody>
      </p:sp>
    </p:spTree>
    <p:extLst>
      <p:ext uri="{BB962C8B-B14F-4D97-AF65-F5344CB8AC3E}">
        <p14:creationId xmlns:p14="http://schemas.microsoft.com/office/powerpoint/2010/main" val="53129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B5C552-62C9-4A44-BDD7-BD9EC5EC567A}" type="datetimeFigureOut">
              <a:rPr lang="en-US" smtClean="0"/>
              <a:t>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7A9FE1-186E-4F74-B6BD-4B2CE75DEA15}" type="slidenum">
              <a:rPr lang="en-US" smtClean="0"/>
              <a:t>‹#›</a:t>
            </a:fld>
            <a:endParaRPr lang="en-US"/>
          </a:p>
        </p:txBody>
      </p:sp>
    </p:spTree>
    <p:extLst>
      <p:ext uri="{BB962C8B-B14F-4D97-AF65-F5344CB8AC3E}">
        <p14:creationId xmlns:p14="http://schemas.microsoft.com/office/powerpoint/2010/main" val="1387733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B5C552-62C9-4A44-BDD7-BD9EC5EC567A}" type="datetimeFigureOut">
              <a:rPr lang="en-US" smtClean="0"/>
              <a:t>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7A9FE1-186E-4F74-B6BD-4B2CE75DEA15}" type="slidenum">
              <a:rPr lang="en-US" smtClean="0"/>
              <a:t>‹#›</a:t>
            </a:fld>
            <a:endParaRPr lang="en-US"/>
          </a:p>
        </p:txBody>
      </p:sp>
    </p:spTree>
    <p:extLst>
      <p:ext uri="{BB962C8B-B14F-4D97-AF65-F5344CB8AC3E}">
        <p14:creationId xmlns:p14="http://schemas.microsoft.com/office/powerpoint/2010/main" val="2908575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B5C552-62C9-4A44-BDD7-BD9EC5EC567A}"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7A9FE1-186E-4F74-B6BD-4B2CE75DEA15}" type="slidenum">
              <a:rPr lang="en-US" smtClean="0"/>
              <a:t>‹#›</a:t>
            </a:fld>
            <a:endParaRPr lang="en-US"/>
          </a:p>
        </p:txBody>
      </p:sp>
    </p:spTree>
    <p:extLst>
      <p:ext uri="{BB962C8B-B14F-4D97-AF65-F5344CB8AC3E}">
        <p14:creationId xmlns:p14="http://schemas.microsoft.com/office/powerpoint/2010/main" val="3230427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B5C552-62C9-4A44-BDD7-BD9EC5EC567A}"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7A9FE1-186E-4F74-B6BD-4B2CE75DEA15}" type="slidenum">
              <a:rPr lang="en-US" smtClean="0"/>
              <a:t>‹#›</a:t>
            </a:fld>
            <a:endParaRPr lang="en-US"/>
          </a:p>
        </p:txBody>
      </p:sp>
    </p:spTree>
    <p:extLst>
      <p:ext uri="{BB962C8B-B14F-4D97-AF65-F5344CB8AC3E}">
        <p14:creationId xmlns:p14="http://schemas.microsoft.com/office/powerpoint/2010/main" val="2834502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B5C552-62C9-4A44-BDD7-BD9EC5EC567A}" type="datetimeFigureOut">
              <a:rPr lang="en-US" smtClean="0"/>
              <a:t>2/5/2024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7A9FE1-186E-4F74-B6BD-4B2CE75DEA15}" type="slidenum">
              <a:rPr lang="en-US" smtClean="0"/>
              <a:t>‹#›</a:t>
            </a:fld>
            <a:endParaRPr lang="en-US"/>
          </a:p>
        </p:txBody>
      </p:sp>
    </p:spTree>
    <p:extLst>
      <p:ext uri="{BB962C8B-B14F-4D97-AF65-F5344CB8AC3E}">
        <p14:creationId xmlns:p14="http://schemas.microsoft.com/office/powerpoint/2010/main" val="4215334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ook with a globe in the background&#10;&#10;Description automatically generated">
            <a:extLst>
              <a:ext uri="{FF2B5EF4-FFF2-40B4-BE49-F238E27FC236}">
                <a16:creationId xmlns:a16="http://schemas.microsoft.com/office/drawing/2014/main" id="{29C1E1A8-7F80-FC3F-D895-F4984C1949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676783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7" name="Picture 6" descr="A picture containing outdoor object, night sky&#10;&#10;Description automatically generated">
            <a:extLst>
              <a:ext uri="{FF2B5EF4-FFF2-40B4-BE49-F238E27FC236}">
                <a16:creationId xmlns:a16="http://schemas.microsoft.com/office/drawing/2014/main" id="{5BB3F520-4A5F-48FE-8B08-844E25408F8C}"/>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292" b="14438"/>
          <a:stretch/>
        </p:blipFill>
        <p:spPr>
          <a:xfrm>
            <a:off x="20" y="1"/>
            <a:ext cx="12191980" cy="6857999"/>
          </a:xfrm>
          <a:prstGeom prst="rect">
            <a:avLst/>
          </a:prstGeom>
        </p:spPr>
      </p:pic>
      <p:sp>
        <p:nvSpPr>
          <p:cNvPr id="2" name="Title 1">
            <a:extLst>
              <a:ext uri="{FF2B5EF4-FFF2-40B4-BE49-F238E27FC236}">
                <a16:creationId xmlns:a16="http://schemas.microsoft.com/office/drawing/2014/main" id="{E7E0924A-1DF0-407B-A9DA-095CA02A87B6}"/>
              </a:ext>
            </a:extLst>
          </p:cNvPr>
          <p:cNvSpPr>
            <a:spLocks noGrp="1"/>
          </p:cNvSpPr>
          <p:nvPr>
            <p:ph type="title"/>
          </p:nvPr>
        </p:nvSpPr>
        <p:spPr>
          <a:xfrm>
            <a:off x="838200" y="60385"/>
            <a:ext cx="10515600" cy="888521"/>
          </a:xfrm>
        </p:spPr>
        <p:txBody>
          <a:bodyPr vert="horz" lIns="91440" tIns="45720" rIns="91440" bIns="45720" rtlCol="0" anchor="b">
            <a:normAutofit/>
          </a:bodyPr>
          <a:lstStyle/>
          <a:p>
            <a:pPr algn="ctr"/>
            <a:r>
              <a:rPr lang="en-US" sz="5400" b="1" dirty="0">
                <a:solidFill>
                  <a:srgbClr val="FFFFFF"/>
                </a:solidFill>
              </a:rPr>
              <a:t>Genesis 1:2</a:t>
            </a:r>
          </a:p>
        </p:txBody>
      </p:sp>
      <p:sp>
        <p:nvSpPr>
          <p:cNvPr id="3" name="Content Placeholder 2">
            <a:extLst>
              <a:ext uri="{FF2B5EF4-FFF2-40B4-BE49-F238E27FC236}">
                <a16:creationId xmlns:a16="http://schemas.microsoft.com/office/drawing/2014/main" id="{EEB54651-D38D-451D-B5AA-0D4E7603D138}"/>
              </a:ext>
            </a:extLst>
          </p:cNvPr>
          <p:cNvSpPr>
            <a:spLocks noGrp="1"/>
          </p:cNvSpPr>
          <p:nvPr>
            <p:ph idx="1"/>
          </p:nvPr>
        </p:nvSpPr>
        <p:spPr>
          <a:xfrm>
            <a:off x="508958" y="1173192"/>
            <a:ext cx="11559396" cy="5552728"/>
          </a:xfrm>
        </p:spPr>
        <p:txBody>
          <a:bodyPr>
            <a:normAutofit lnSpcReduction="10000"/>
          </a:bodyPr>
          <a:lstStyle/>
          <a:p>
            <a:pPr>
              <a:lnSpc>
                <a:spcPct val="110000"/>
              </a:lnSpc>
              <a:buFont typeface="Wingdings" panose="05000000000000000000" pitchFamily="2" charset="2"/>
              <a:buChar char="§"/>
            </a:pPr>
            <a:r>
              <a:rPr lang="en-US" sz="4800" dirty="0"/>
              <a:t> The land was </a:t>
            </a:r>
            <a:r>
              <a:rPr lang="en-US" sz="4400" dirty="0"/>
              <a:t>“formless and empty”</a:t>
            </a:r>
          </a:p>
          <a:p>
            <a:pPr lvl="1">
              <a:lnSpc>
                <a:spcPct val="110000"/>
              </a:lnSpc>
              <a:buFont typeface="Wingdings" panose="05000000000000000000" pitchFamily="2" charset="2"/>
              <a:buChar char="§"/>
            </a:pPr>
            <a:r>
              <a:rPr lang="en-US" sz="4400" dirty="0"/>
              <a:t> Heb. “</a:t>
            </a:r>
            <a:r>
              <a:rPr lang="en-US" sz="4400" b="1" dirty="0" err="1"/>
              <a:t>tohu</a:t>
            </a:r>
            <a:r>
              <a:rPr lang="en-US" sz="4400" b="1" dirty="0"/>
              <a:t> </a:t>
            </a:r>
            <a:r>
              <a:rPr lang="en-US" sz="4400" b="1" dirty="0" err="1"/>
              <a:t>wabohu</a:t>
            </a:r>
            <a:r>
              <a:rPr lang="en-US" sz="4400" b="1" dirty="0"/>
              <a:t>”</a:t>
            </a:r>
          </a:p>
          <a:p>
            <a:pPr lvl="1">
              <a:lnSpc>
                <a:spcPct val="110000"/>
              </a:lnSpc>
              <a:buFont typeface="Wingdings" panose="05000000000000000000" pitchFamily="2" charset="2"/>
              <a:buChar char="§"/>
            </a:pPr>
            <a:r>
              <a:rPr lang="en-US" sz="4400" dirty="0"/>
              <a:t> The land was “wild and waste”</a:t>
            </a:r>
          </a:p>
          <a:p>
            <a:pPr>
              <a:lnSpc>
                <a:spcPct val="110000"/>
              </a:lnSpc>
              <a:buFont typeface="Wingdings" panose="05000000000000000000" pitchFamily="2" charset="2"/>
              <a:buChar char="§"/>
            </a:pPr>
            <a:r>
              <a:rPr lang="en-US" sz="5400" dirty="0"/>
              <a:t> </a:t>
            </a:r>
            <a:r>
              <a:rPr lang="en-US" sz="4400" dirty="0"/>
              <a:t>“The Spirit of God”</a:t>
            </a:r>
          </a:p>
          <a:p>
            <a:pPr lvl="1">
              <a:lnSpc>
                <a:spcPct val="110000"/>
              </a:lnSpc>
              <a:buFont typeface="Wingdings" panose="05000000000000000000" pitchFamily="2" charset="2"/>
              <a:buChar char="§"/>
            </a:pPr>
            <a:r>
              <a:rPr lang="en-US" sz="4400" dirty="0"/>
              <a:t> The 3</a:t>
            </a:r>
            <a:r>
              <a:rPr lang="en-US" sz="4400" baseline="30000" dirty="0"/>
              <a:t>rd</a:t>
            </a:r>
            <a:r>
              <a:rPr lang="en-US" sz="4400" dirty="0"/>
              <a:t> person of the Trinity; the Holy Spirit </a:t>
            </a:r>
          </a:p>
          <a:p>
            <a:pPr lvl="1">
              <a:lnSpc>
                <a:spcPct val="110000"/>
              </a:lnSpc>
              <a:buFont typeface="Wingdings" panose="05000000000000000000" pitchFamily="2" charset="2"/>
              <a:buChar char="§"/>
            </a:pPr>
            <a:r>
              <a:rPr lang="en-US" sz="4400" dirty="0"/>
              <a:t> Heb. </a:t>
            </a:r>
            <a:r>
              <a:rPr lang="en-US" sz="4400" b="1" dirty="0"/>
              <a:t>“Ruach”</a:t>
            </a:r>
          </a:p>
          <a:p>
            <a:pPr lvl="1">
              <a:lnSpc>
                <a:spcPct val="110000"/>
              </a:lnSpc>
              <a:buFont typeface="Wingdings" panose="05000000000000000000" pitchFamily="2" charset="2"/>
              <a:buChar char="§"/>
            </a:pPr>
            <a:r>
              <a:rPr lang="en-US" sz="4400" dirty="0"/>
              <a:t> Hovering = anticipating God’s act of creation</a:t>
            </a:r>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555567063"/>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7" name="Picture 6" descr="A picture containing outdoor object, night sky&#10;&#10;Description automatically generated">
            <a:extLst>
              <a:ext uri="{FF2B5EF4-FFF2-40B4-BE49-F238E27FC236}">
                <a16:creationId xmlns:a16="http://schemas.microsoft.com/office/drawing/2014/main" id="{5BB3F520-4A5F-48FE-8B08-844E25408F8C}"/>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292" b="14438"/>
          <a:stretch/>
        </p:blipFill>
        <p:spPr>
          <a:xfrm>
            <a:off x="20" y="1"/>
            <a:ext cx="12191980" cy="6857999"/>
          </a:xfrm>
          <a:prstGeom prst="rect">
            <a:avLst/>
          </a:prstGeom>
        </p:spPr>
      </p:pic>
      <p:sp>
        <p:nvSpPr>
          <p:cNvPr id="2" name="Title 1">
            <a:extLst>
              <a:ext uri="{FF2B5EF4-FFF2-40B4-BE49-F238E27FC236}">
                <a16:creationId xmlns:a16="http://schemas.microsoft.com/office/drawing/2014/main" id="{E7E0924A-1DF0-407B-A9DA-095CA02A87B6}"/>
              </a:ext>
            </a:extLst>
          </p:cNvPr>
          <p:cNvSpPr>
            <a:spLocks noGrp="1"/>
          </p:cNvSpPr>
          <p:nvPr>
            <p:ph type="title"/>
          </p:nvPr>
        </p:nvSpPr>
        <p:spPr>
          <a:xfrm>
            <a:off x="838200" y="120771"/>
            <a:ext cx="10515600" cy="996829"/>
          </a:xfrm>
        </p:spPr>
        <p:txBody>
          <a:bodyPr vert="horz" lIns="91440" tIns="45720" rIns="91440" bIns="45720" rtlCol="0" anchor="b">
            <a:normAutofit/>
          </a:bodyPr>
          <a:lstStyle/>
          <a:p>
            <a:pPr algn="ctr"/>
            <a:r>
              <a:rPr lang="en-US" sz="5400" b="1" dirty="0">
                <a:solidFill>
                  <a:srgbClr val="FFFFFF"/>
                </a:solidFill>
              </a:rPr>
              <a:t>The Repetition in Genesis 1</a:t>
            </a:r>
          </a:p>
        </p:txBody>
      </p:sp>
      <p:sp>
        <p:nvSpPr>
          <p:cNvPr id="3" name="Subtitle 2">
            <a:extLst>
              <a:ext uri="{FF2B5EF4-FFF2-40B4-BE49-F238E27FC236}">
                <a16:creationId xmlns:a16="http://schemas.microsoft.com/office/drawing/2014/main" id="{3822CF55-EA5A-4BC9-9553-92B7DBCB1B7C}"/>
              </a:ext>
            </a:extLst>
          </p:cNvPr>
          <p:cNvSpPr>
            <a:spLocks noGrp="1"/>
          </p:cNvSpPr>
          <p:nvPr>
            <p:ph idx="1"/>
          </p:nvPr>
        </p:nvSpPr>
        <p:spPr>
          <a:xfrm>
            <a:off x="2329132" y="1699404"/>
            <a:ext cx="8695426" cy="4692770"/>
          </a:xfrm>
        </p:spPr>
        <p:txBody>
          <a:bodyPr vert="horz" lIns="91440" tIns="45720" rIns="91440" bIns="45720" rtlCol="0">
            <a:normAutofit/>
          </a:bodyPr>
          <a:lstStyle/>
          <a:p>
            <a:pPr>
              <a:buFont typeface="Wingdings" panose="05000000000000000000" pitchFamily="2" charset="2"/>
              <a:buChar char="§"/>
            </a:pPr>
            <a:r>
              <a:rPr lang="en-US" sz="4400" dirty="0"/>
              <a:t> Then God said…</a:t>
            </a:r>
          </a:p>
          <a:p>
            <a:pPr>
              <a:buFont typeface="Wingdings" panose="05000000000000000000" pitchFamily="2" charset="2"/>
              <a:buChar char="§"/>
            </a:pPr>
            <a:r>
              <a:rPr lang="en-US" sz="4400" dirty="0"/>
              <a:t> Let…</a:t>
            </a:r>
          </a:p>
          <a:p>
            <a:pPr>
              <a:buFont typeface="Wingdings" panose="05000000000000000000" pitchFamily="2" charset="2"/>
              <a:buChar char="§"/>
            </a:pPr>
            <a:r>
              <a:rPr lang="en-US" sz="4400" dirty="0"/>
              <a:t> It was good…</a:t>
            </a:r>
          </a:p>
          <a:p>
            <a:pPr>
              <a:buFont typeface="Wingdings" panose="05000000000000000000" pitchFamily="2" charset="2"/>
              <a:buChar char="§"/>
            </a:pPr>
            <a:r>
              <a:rPr lang="en-US" sz="4400" dirty="0"/>
              <a:t> The evening and the morning…</a:t>
            </a:r>
          </a:p>
          <a:p>
            <a:pPr>
              <a:buFont typeface="Wingdings" panose="05000000000000000000" pitchFamily="2" charset="2"/>
              <a:buChar char="§"/>
            </a:pPr>
            <a:r>
              <a:rPr lang="en-US" sz="4400" dirty="0"/>
              <a:t> The first (second to sixth) day…</a:t>
            </a:r>
          </a:p>
          <a:p>
            <a:pPr>
              <a:buFont typeface="Wingdings" panose="05000000000000000000" pitchFamily="2" charset="2"/>
              <a:buChar char="§"/>
            </a:pPr>
            <a:r>
              <a:rPr lang="en-US" sz="4400" dirty="0"/>
              <a:t> “Day” in Hebrew = “</a:t>
            </a:r>
            <a:r>
              <a:rPr lang="en-US" sz="4400" b="1" dirty="0" err="1"/>
              <a:t>yom</a:t>
            </a:r>
            <a:r>
              <a:rPr lang="en-US" sz="4400" dirty="0"/>
              <a:t>”</a:t>
            </a:r>
            <a:endParaRPr lang="en-US" sz="3600" dirty="0"/>
          </a:p>
        </p:txBody>
      </p:sp>
    </p:spTree>
    <p:extLst>
      <p:ext uri="{BB962C8B-B14F-4D97-AF65-F5344CB8AC3E}">
        <p14:creationId xmlns:p14="http://schemas.microsoft.com/office/powerpoint/2010/main" val="491844231"/>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7" name="Picture 6" descr="A picture containing outdoor object, night sky&#10;&#10;Description automatically generated">
            <a:extLst>
              <a:ext uri="{FF2B5EF4-FFF2-40B4-BE49-F238E27FC236}">
                <a16:creationId xmlns:a16="http://schemas.microsoft.com/office/drawing/2014/main" id="{5BB3F520-4A5F-48FE-8B08-844E25408F8C}"/>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292" b="14438"/>
          <a:stretch/>
        </p:blipFill>
        <p:spPr>
          <a:xfrm>
            <a:off x="20" y="1"/>
            <a:ext cx="12191980" cy="6857999"/>
          </a:xfrm>
          <a:prstGeom prst="rect">
            <a:avLst/>
          </a:prstGeom>
        </p:spPr>
      </p:pic>
      <p:sp>
        <p:nvSpPr>
          <p:cNvPr id="2" name="Title 1">
            <a:extLst>
              <a:ext uri="{FF2B5EF4-FFF2-40B4-BE49-F238E27FC236}">
                <a16:creationId xmlns:a16="http://schemas.microsoft.com/office/drawing/2014/main" id="{E7E0924A-1DF0-407B-A9DA-095CA02A87B6}"/>
              </a:ext>
            </a:extLst>
          </p:cNvPr>
          <p:cNvSpPr>
            <a:spLocks noGrp="1"/>
          </p:cNvSpPr>
          <p:nvPr>
            <p:ph type="title"/>
          </p:nvPr>
        </p:nvSpPr>
        <p:spPr>
          <a:xfrm>
            <a:off x="838200" y="1"/>
            <a:ext cx="10515600" cy="854014"/>
          </a:xfrm>
        </p:spPr>
        <p:txBody>
          <a:bodyPr vert="horz" lIns="91440" tIns="45720" rIns="91440" bIns="45720" rtlCol="0" anchor="b">
            <a:normAutofit/>
          </a:bodyPr>
          <a:lstStyle/>
          <a:p>
            <a:pPr algn="ctr"/>
            <a:r>
              <a:rPr lang="en-US" sz="5400" b="1" dirty="0">
                <a:solidFill>
                  <a:srgbClr val="FFFFFF"/>
                </a:solidFill>
              </a:rPr>
              <a:t>The Six Days of Creation</a:t>
            </a:r>
          </a:p>
        </p:txBody>
      </p:sp>
      <p:sp>
        <p:nvSpPr>
          <p:cNvPr id="3" name="Subtitle 2">
            <a:extLst>
              <a:ext uri="{FF2B5EF4-FFF2-40B4-BE49-F238E27FC236}">
                <a16:creationId xmlns:a16="http://schemas.microsoft.com/office/drawing/2014/main" id="{3822CF55-EA5A-4BC9-9553-92B7DBCB1B7C}"/>
              </a:ext>
            </a:extLst>
          </p:cNvPr>
          <p:cNvSpPr>
            <a:spLocks noGrp="1"/>
          </p:cNvSpPr>
          <p:nvPr>
            <p:ph idx="1"/>
          </p:nvPr>
        </p:nvSpPr>
        <p:spPr>
          <a:xfrm>
            <a:off x="577970" y="957532"/>
            <a:ext cx="11614029" cy="5687108"/>
          </a:xfrm>
        </p:spPr>
        <p:txBody>
          <a:bodyPr vert="horz" lIns="91440" tIns="45720" rIns="91440" bIns="45720" rtlCol="0">
            <a:noAutofit/>
          </a:bodyPr>
          <a:lstStyle/>
          <a:p>
            <a:pPr marL="0" indent="0">
              <a:buNone/>
            </a:pPr>
            <a:r>
              <a:rPr lang="en-US" sz="4000" u="sng" dirty="0"/>
              <a:t>Day 1</a:t>
            </a:r>
            <a:r>
              <a:rPr lang="en-US" sz="4000" dirty="0"/>
              <a:t> (vs. 3-5) – Light – God’s glorious Light</a:t>
            </a:r>
          </a:p>
          <a:p>
            <a:pPr marL="0" indent="0">
              <a:buNone/>
            </a:pPr>
            <a:r>
              <a:rPr lang="en-US" sz="4000" u="sng" dirty="0"/>
              <a:t>Day 2</a:t>
            </a:r>
            <a:r>
              <a:rPr lang="en-US" sz="4000" dirty="0"/>
              <a:t> (vs. 6-8) – Sky – Water above and below</a:t>
            </a:r>
          </a:p>
          <a:p>
            <a:pPr marL="0" indent="0">
              <a:buNone/>
            </a:pPr>
            <a:r>
              <a:rPr lang="en-US" sz="4000" u="sng" dirty="0"/>
              <a:t>Day 3</a:t>
            </a:r>
            <a:r>
              <a:rPr lang="en-US" sz="4000" dirty="0"/>
              <a:t> (vs. 9-13) – Land; Vegetation – “…their kinds.”</a:t>
            </a:r>
          </a:p>
          <a:p>
            <a:pPr marL="0" indent="0">
              <a:buNone/>
            </a:pPr>
            <a:r>
              <a:rPr lang="en-US" sz="4000" u="sng" dirty="0"/>
              <a:t>Day 4</a:t>
            </a:r>
            <a:r>
              <a:rPr lang="en-US" sz="4000" dirty="0"/>
              <a:t> (vs. 14-19) – Lights – “…times, days, and years.”</a:t>
            </a:r>
          </a:p>
          <a:p>
            <a:pPr marL="0" indent="0">
              <a:buNone/>
            </a:pPr>
            <a:r>
              <a:rPr lang="en-US" sz="4000" u="sng" dirty="0"/>
              <a:t>Day 5</a:t>
            </a:r>
            <a:r>
              <a:rPr lang="en-US" sz="4000" dirty="0"/>
              <a:t> (vs. 20-23) – Sea Animals/Birds – “…their kinds.”</a:t>
            </a:r>
          </a:p>
          <a:p>
            <a:r>
              <a:rPr lang="en-US" sz="4000" dirty="0"/>
              <a:t> God created everything in maturity (vs. 20-21)</a:t>
            </a:r>
          </a:p>
          <a:p>
            <a:r>
              <a:rPr lang="en-US" sz="4000" dirty="0"/>
              <a:t> “Be fruitful and multiply” – propagation of the kinds</a:t>
            </a:r>
          </a:p>
          <a:p>
            <a:pPr marL="0" indent="0">
              <a:buNone/>
            </a:pPr>
            <a:r>
              <a:rPr lang="en-US" sz="4000" u="sng" dirty="0"/>
              <a:t>Day 6</a:t>
            </a:r>
            <a:r>
              <a:rPr lang="en-US" sz="4000" dirty="0"/>
              <a:t> (vs. 24-31) – Land Animals/Man – “…their kinds.”</a:t>
            </a:r>
          </a:p>
        </p:txBody>
      </p:sp>
    </p:spTree>
    <p:extLst>
      <p:ext uri="{BB962C8B-B14F-4D97-AF65-F5344CB8AC3E}">
        <p14:creationId xmlns:p14="http://schemas.microsoft.com/office/powerpoint/2010/main" val="78555617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7" name="Picture 6" descr="A picture containing outdoor object, night sky&#10;&#10;Description automatically generated">
            <a:extLst>
              <a:ext uri="{FF2B5EF4-FFF2-40B4-BE49-F238E27FC236}">
                <a16:creationId xmlns:a16="http://schemas.microsoft.com/office/drawing/2014/main" id="{5BB3F520-4A5F-48FE-8B08-844E25408F8C}"/>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292" b="14438"/>
          <a:stretch/>
        </p:blipFill>
        <p:spPr>
          <a:xfrm>
            <a:off x="20" y="-25884"/>
            <a:ext cx="12191980" cy="6857999"/>
          </a:xfrm>
          <a:prstGeom prst="rect">
            <a:avLst/>
          </a:prstGeom>
        </p:spPr>
      </p:pic>
      <p:sp>
        <p:nvSpPr>
          <p:cNvPr id="2" name="Title 1">
            <a:extLst>
              <a:ext uri="{FF2B5EF4-FFF2-40B4-BE49-F238E27FC236}">
                <a16:creationId xmlns:a16="http://schemas.microsoft.com/office/drawing/2014/main" id="{E7E0924A-1DF0-407B-A9DA-095CA02A87B6}"/>
              </a:ext>
            </a:extLst>
          </p:cNvPr>
          <p:cNvSpPr>
            <a:spLocks noGrp="1"/>
          </p:cNvSpPr>
          <p:nvPr>
            <p:ph type="title"/>
          </p:nvPr>
        </p:nvSpPr>
        <p:spPr>
          <a:xfrm>
            <a:off x="838200" y="88265"/>
            <a:ext cx="10515600" cy="860641"/>
          </a:xfrm>
        </p:spPr>
        <p:txBody>
          <a:bodyPr vert="horz" lIns="91440" tIns="45720" rIns="91440" bIns="45720" rtlCol="0" anchor="b">
            <a:normAutofit/>
          </a:bodyPr>
          <a:lstStyle/>
          <a:p>
            <a:pPr algn="ctr"/>
            <a:r>
              <a:rPr lang="en-US" sz="5400" b="1" dirty="0">
                <a:solidFill>
                  <a:srgbClr val="FFFFFF"/>
                </a:solidFill>
              </a:rPr>
              <a:t>Gen. 1:3-31 – Symmetric Structure</a:t>
            </a:r>
          </a:p>
        </p:txBody>
      </p:sp>
      <p:graphicFrame>
        <p:nvGraphicFramePr>
          <p:cNvPr id="4" name="Table 4">
            <a:extLst>
              <a:ext uri="{FF2B5EF4-FFF2-40B4-BE49-F238E27FC236}">
                <a16:creationId xmlns:a16="http://schemas.microsoft.com/office/drawing/2014/main" id="{3A535950-2966-4C01-A2BF-A11FDEAC17D0}"/>
              </a:ext>
            </a:extLst>
          </p:cNvPr>
          <p:cNvGraphicFramePr>
            <a:graphicFrameLocks noGrp="1"/>
          </p:cNvGraphicFramePr>
          <p:nvPr>
            <p:ph idx="1"/>
            <p:extLst>
              <p:ext uri="{D42A27DB-BD31-4B8C-83A1-F6EECF244321}">
                <p14:modId xmlns:p14="http://schemas.microsoft.com/office/powerpoint/2010/main" val="1128284412"/>
              </p:ext>
            </p:extLst>
          </p:nvPr>
        </p:nvGraphicFramePr>
        <p:xfrm>
          <a:off x="258792" y="1268082"/>
          <a:ext cx="11706045" cy="3482775"/>
        </p:xfrm>
        <a:graphic>
          <a:graphicData uri="http://schemas.openxmlformats.org/drawingml/2006/table">
            <a:tbl>
              <a:tblPr firstRow="1" bandRow="1">
                <a:tableStyleId>{073A0DAA-6AF3-43AB-8588-CEC1D06C72B9}</a:tableStyleId>
              </a:tblPr>
              <a:tblGrid>
                <a:gridCol w="1380227">
                  <a:extLst>
                    <a:ext uri="{9D8B030D-6E8A-4147-A177-3AD203B41FA5}">
                      <a16:colId xmlns:a16="http://schemas.microsoft.com/office/drawing/2014/main" val="2935687019"/>
                    </a:ext>
                  </a:extLst>
                </a:gridCol>
                <a:gridCol w="3424687">
                  <a:extLst>
                    <a:ext uri="{9D8B030D-6E8A-4147-A177-3AD203B41FA5}">
                      <a16:colId xmlns:a16="http://schemas.microsoft.com/office/drawing/2014/main" val="1162018272"/>
                    </a:ext>
                  </a:extLst>
                </a:gridCol>
                <a:gridCol w="1716656">
                  <a:extLst>
                    <a:ext uri="{9D8B030D-6E8A-4147-A177-3AD203B41FA5}">
                      <a16:colId xmlns:a16="http://schemas.microsoft.com/office/drawing/2014/main" val="2416348067"/>
                    </a:ext>
                  </a:extLst>
                </a:gridCol>
                <a:gridCol w="5184475">
                  <a:extLst>
                    <a:ext uri="{9D8B030D-6E8A-4147-A177-3AD203B41FA5}">
                      <a16:colId xmlns:a16="http://schemas.microsoft.com/office/drawing/2014/main" val="3364784642"/>
                    </a:ext>
                  </a:extLst>
                </a:gridCol>
              </a:tblGrid>
              <a:tr h="1160925">
                <a:tc>
                  <a:txBody>
                    <a:bodyPr/>
                    <a:lstStyle/>
                    <a:p>
                      <a:pPr algn="ctr"/>
                      <a:r>
                        <a:rPr lang="en-US" sz="3600" b="0" dirty="0">
                          <a:solidFill>
                            <a:schemeClr val="bg1"/>
                          </a:solidFill>
                        </a:rPr>
                        <a:t>Day 1</a:t>
                      </a:r>
                      <a:r>
                        <a:rPr lang="en-US" sz="3200" b="0" dirty="0">
                          <a:solidFill>
                            <a:schemeClr val="bg1"/>
                          </a:solidFill>
                        </a:rPr>
                        <a:t> </a:t>
                      </a:r>
                    </a:p>
                  </a:txBody>
                  <a:tcPr anchor="ctr">
                    <a:solidFill>
                      <a:schemeClr val="tx1">
                        <a:lumMod val="85000"/>
                      </a:schemeClr>
                    </a:solidFill>
                  </a:tcPr>
                </a:tc>
                <a:tc>
                  <a:txBody>
                    <a:bodyPr/>
                    <a:lstStyle/>
                    <a:p>
                      <a:pPr algn="ctr"/>
                      <a:r>
                        <a:rPr lang="en-US" sz="3600" b="0" dirty="0">
                          <a:solidFill>
                            <a:schemeClr val="bg1"/>
                          </a:solidFill>
                        </a:rPr>
                        <a:t>Light</a:t>
                      </a:r>
                    </a:p>
                  </a:txBody>
                  <a:tcPr anchor="ctr">
                    <a:solidFill>
                      <a:schemeClr val="tx1">
                        <a:lumMod val="85000"/>
                      </a:schemeClr>
                    </a:solidFill>
                  </a:tcPr>
                </a:tc>
                <a:tc>
                  <a:txBody>
                    <a:bodyPr/>
                    <a:lstStyle/>
                    <a:p>
                      <a:pPr algn="ctr"/>
                      <a:r>
                        <a:rPr lang="en-US" sz="3600" b="0" dirty="0">
                          <a:solidFill>
                            <a:schemeClr val="bg1"/>
                          </a:solidFill>
                        </a:rPr>
                        <a:t>Day 4</a:t>
                      </a:r>
                      <a:r>
                        <a:rPr kumimoji="0" lang="en-US" sz="3200" b="0" i="0" u="none" strike="noStrike" kern="1200" cap="none" spc="0" normalizeH="0" baseline="0" noProof="0" dirty="0">
                          <a:ln>
                            <a:noFill/>
                          </a:ln>
                          <a:solidFill>
                            <a:prstClr val="black"/>
                          </a:solidFill>
                          <a:effectLst/>
                          <a:uLnTx/>
                          <a:uFillTx/>
                          <a:latin typeface="+mn-lt"/>
                          <a:ea typeface="+mn-ea"/>
                          <a:cs typeface="+mn-cs"/>
                        </a:rPr>
                        <a:t> </a:t>
                      </a:r>
                    </a:p>
                  </a:txBody>
                  <a:tcPr anchor="ctr">
                    <a:solidFill>
                      <a:schemeClr val="tx1">
                        <a:lumMod val="85000"/>
                      </a:schemeClr>
                    </a:solidFill>
                  </a:tcPr>
                </a:tc>
                <a:tc>
                  <a:txBody>
                    <a:bodyPr/>
                    <a:lstStyle/>
                    <a:p>
                      <a:pPr algn="ctr"/>
                      <a:r>
                        <a:rPr lang="en-US" sz="3600" b="0" dirty="0">
                          <a:solidFill>
                            <a:schemeClr val="bg1"/>
                          </a:solidFill>
                        </a:rPr>
                        <a:t>Sun, Moon and Stars</a:t>
                      </a:r>
                    </a:p>
                  </a:txBody>
                  <a:tcPr anchor="ctr">
                    <a:solidFill>
                      <a:schemeClr val="tx1">
                        <a:lumMod val="85000"/>
                      </a:schemeClr>
                    </a:solidFill>
                  </a:tcPr>
                </a:tc>
                <a:extLst>
                  <a:ext uri="{0D108BD9-81ED-4DB2-BD59-A6C34878D82A}">
                    <a16:rowId xmlns:a16="http://schemas.microsoft.com/office/drawing/2014/main" val="2179553177"/>
                  </a:ext>
                </a:extLst>
              </a:tr>
              <a:tr h="1160925">
                <a:tc>
                  <a:txBody>
                    <a:bodyPr/>
                    <a:lstStyle/>
                    <a:p>
                      <a:pPr algn="ctr"/>
                      <a:r>
                        <a:rPr lang="en-US" sz="3600" dirty="0"/>
                        <a:t>Day 2</a:t>
                      </a:r>
                      <a:r>
                        <a:rPr kumimoji="0" lang="en-US" sz="3200" b="0" i="0" u="none" strike="noStrike" kern="1200" cap="none" spc="0" normalizeH="0" baseline="0" noProof="0" dirty="0">
                          <a:ln>
                            <a:noFill/>
                          </a:ln>
                          <a:solidFill>
                            <a:prstClr val="black"/>
                          </a:solidFill>
                          <a:effectLst/>
                          <a:uLnTx/>
                          <a:uFillTx/>
                          <a:latin typeface="+mn-lt"/>
                          <a:ea typeface="+mn-ea"/>
                          <a:cs typeface="+mn-cs"/>
                        </a:rPr>
                        <a:t> </a:t>
                      </a:r>
                    </a:p>
                  </a:txBody>
                  <a:tcPr anchor="ctr">
                    <a:solidFill>
                      <a:schemeClr val="tx1">
                        <a:lumMod val="85000"/>
                      </a:schemeClr>
                    </a:solidFill>
                  </a:tcPr>
                </a:tc>
                <a:tc>
                  <a:txBody>
                    <a:bodyPr/>
                    <a:lstStyle/>
                    <a:p>
                      <a:pPr algn="ctr"/>
                      <a:r>
                        <a:rPr lang="en-US" sz="3600" dirty="0"/>
                        <a:t>Water, Sky</a:t>
                      </a:r>
                    </a:p>
                  </a:txBody>
                  <a:tcPr anchor="ctr">
                    <a:solidFill>
                      <a:schemeClr val="tx1">
                        <a:lumMod val="85000"/>
                      </a:schemeClr>
                    </a:solidFill>
                  </a:tcPr>
                </a:tc>
                <a:tc>
                  <a:txBody>
                    <a:bodyPr/>
                    <a:lstStyle/>
                    <a:p>
                      <a:pPr algn="ctr"/>
                      <a:r>
                        <a:rPr lang="en-US" sz="3600" dirty="0"/>
                        <a:t>Day 5</a:t>
                      </a:r>
                    </a:p>
                  </a:txBody>
                  <a:tcPr anchor="ctr">
                    <a:solidFill>
                      <a:schemeClr val="tx1">
                        <a:lumMod val="85000"/>
                      </a:schemeClr>
                    </a:solidFill>
                  </a:tcPr>
                </a:tc>
                <a:tc>
                  <a:txBody>
                    <a:bodyPr/>
                    <a:lstStyle/>
                    <a:p>
                      <a:pPr algn="ctr"/>
                      <a:r>
                        <a:rPr lang="en-US" sz="3600" dirty="0"/>
                        <a:t>Sea Animals, Birds</a:t>
                      </a:r>
                    </a:p>
                  </a:txBody>
                  <a:tcPr anchor="ctr">
                    <a:solidFill>
                      <a:schemeClr val="tx1">
                        <a:lumMod val="85000"/>
                      </a:schemeClr>
                    </a:solidFill>
                  </a:tcPr>
                </a:tc>
                <a:extLst>
                  <a:ext uri="{0D108BD9-81ED-4DB2-BD59-A6C34878D82A}">
                    <a16:rowId xmlns:a16="http://schemas.microsoft.com/office/drawing/2014/main" val="3968239364"/>
                  </a:ext>
                </a:extLst>
              </a:tr>
              <a:tr h="1160925">
                <a:tc>
                  <a:txBody>
                    <a:bodyPr/>
                    <a:lstStyle/>
                    <a:p>
                      <a:pPr algn="ctr"/>
                      <a:r>
                        <a:rPr lang="en-US" sz="3600" dirty="0"/>
                        <a:t>Day 3</a:t>
                      </a:r>
                      <a:r>
                        <a:rPr kumimoji="0" lang="en-US" sz="3200" b="0" i="0" u="none" strike="noStrike" kern="1200" cap="none" spc="0" normalizeH="0" baseline="0" noProof="0" dirty="0">
                          <a:ln>
                            <a:noFill/>
                          </a:ln>
                          <a:solidFill>
                            <a:prstClr val="black"/>
                          </a:solidFill>
                          <a:effectLst/>
                          <a:uLnTx/>
                          <a:uFillTx/>
                          <a:latin typeface="+mn-lt"/>
                          <a:ea typeface="+mn-ea"/>
                          <a:cs typeface="+mn-cs"/>
                        </a:rPr>
                        <a:t> </a:t>
                      </a:r>
                    </a:p>
                  </a:txBody>
                  <a:tcPr anchor="ctr">
                    <a:solidFill>
                      <a:schemeClr val="tx1">
                        <a:lumMod val="85000"/>
                      </a:schemeClr>
                    </a:solidFill>
                  </a:tcPr>
                </a:tc>
                <a:tc>
                  <a:txBody>
                    <a:bodyPr/>
                    <a:lstStyle/>
                    <a:p>
                      <a:pPr algn="ctr"/>
                      <a:r>
                        <a:rPr lang="en-US" sz="3600" dirty="0"/>
                        <a:t>Land, Vegetation</a:t>
                      </a:r>
                    </a:p>
                  </a:txBody>
                  <a:tcPr anchor="ctr">
                    <a:solidFill>
                      <a:schemeClr val="tx1">
                        <a:lumMod val="85000"/>
                      </a:schemeClr>
                    </a:solidFill>
                  </a:tcPr>
                </a:tc>
                <a:tc>
                  <a:txBody>
                    <a:bodyPr/>
                    <a:lstStyle/>
                    <a:p>
                      <a:pPr algn="ctr"/>
                      <a:r>
                        <a:rPr lang="en-US" sz="3600" dirty="0"/>
                        <a:t>Day 6</a:t>
                      </a:r>
                      <a:r>
                        <a:rPr kumimoji="0" lang="en-US" sz="3200" b="0" i="0" u="none" strike="noStrike" kern="1200" cap="none" spc="0" normalizeH="0" baseline="0" noProof="0" dirty="0">
                          <a:ln>
                            <a:noFill/>
                          </a:ln>
                          <a:solidFill>
                            <a:prstClr val="black"/>
                          </a:solidFill>
                          <a:effectLst/>
                          <a:uLnTx/>
                          <a:uFillTx/>
                          <a:latin typeface="+mn-lt"/>
                          <a:ea typeface="+mn-ea"/>
                          <a:cs typeface="+mn-cs"/>
                        </a:rPr>
                        <a:t> </a:t>
                      </a:r>
                    </a:p>
                  </a:txBody>
                  <a:tcPr anchor="ctr">
                    <a:solidFill>
                      <a:schemeClr val="tx1">
                        <a:lumMod val="85000"/>
                      </a:schemeClr>
                    </a:solidFill>
                  </a:tcPr>
                </a:tc>
                <a:tc>
                  <a:txBody>
                    <a:bodyPr/>
                    <a:lstStyle/>
                    <a:p>
                      <a:pPr algn="ctr"/>
                      <a:r>
                        <a:rPr lang="en-US" sz="3600" dirty="0"/>
                        <a:t>Land Animals, Humankind</a:t>
                      </a:r>
                    </a:p>
                  </a:txBody>
                  <a:tcPr anchor="ctr">
                    <a:solidFill>
                      <a:schemeClr val="tx1">
                        <a:lumMod val="85000"/>
                      </a:schemeClr>
                    </a:solidFill>
                  </a:tcPr>
                </a:tc>
                <a:extLst>
                  <a:ext uri="{0D108BD9-81ED-4DB2-BD59-A6C34878D82A}">
                    <a16:rowId xmlns:a16="http://schemas.microsoft.com/office/drawing/2014/main" val="1031456020"/>
                  </a:ext>
                </a:extLst>
              </a:tr>
            </a:tbl>
          </a:graphicData>
        </a:graphic>
      </p:graphicFrame>
      <p:sp>
        <p:nvSpPr>
          <p:cNvPr id="3" name="TextBox 2">
            <a:extLst>
              <a:ext uri="{FF2B5EF4-FFF2-40B4-BE49-F238E27FC236}">
                <a16:creationId xmlns:a16="http://schemas.microsoft.com/office/drawing/2014/main" id="{FE68D31F-45F5-4A1D-BD3B-7DCF0A1DD210}"/>
              </a:ext>
            </a:extLst>
          </p:cNvPr>
          <p:cNvSpPr txBox="1"/>
          <p:nvPr/>
        </p:nvSpPr>
        <p:spPr>
          <a:xfrm>
            <a:off x="138023" y="4750858"/>
            <a:ext cx="12053957" cy="1843582"/>
          </a:xfrm>
          <a:prstGeom prst="rect">
            <a:avLst/>
          </a:prstGeom>
          <a:noFill/>
          <a:ln>
            <a:noFill/>
          </a:ln>
        </p:spPr>
        <p:txBody>
          <a:bodyPr wrap="square" rtlCol="0">
            <a:spAutoFit/>
          </a:bodyPr>
          <a:lstStyle/>
          <a:p>
            <a:pPr algn="ctr">
              <a:lnSpc>
                <a:spcPct val="150000"/>
              </a:lnSpc>
            </a:pPr>
            <a:r>
              <a:rPr lang="en-US" sz="4000" dirty="0"/>
              <a:t>Gen. 1 = Creation of the Cosmos (Universe) = 6 days</a:t>
            </a:r>
          </a:p>
          <a:p>
            <a:pPr algn="ctr">
              <a:lnSpc>
                <a:spcPct val="150000"/>
              </a:lnSpc>
            </a:pPr>
            <a:r>
              <a:rPr lang="en-US" sz="4000" dirty="0"/>
              <a:t>Gen. 2 = Creation of Anthropos (Humankind) = the 6</a:t>
            </a:r>
            <a:r>
              <a:rPr lang="en-US" sz="4000" baseline="30000" dirty="0"/>
              <a:t>th</a:t>
            </a:r>
            <a:r>
              <a:rPr lang="en-US" sz="4000" dirty="0"/>
              <a:t> day</a:t>
            </a:r>
          </a:p>
        </p:txBody>
      </p:sp>
    </p:spTree>
    <p:extLst>
      <p:ext uri="{BB962C8B-B14F-4D97-AF65-F5344CB8AC3E}">
        <p14:creationId xmlns:p14="http://schemas.microsoft.com/office/powerpoint/2010/main" val="54631971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7" name="Picture 6" descr="A picture containing outdoor object, night sky&#10;&#10;Description automatically generated">
            <a:extLst>
              <a:ext uri="{FF2B5EF4-FFF2-40B4-BE49-F238E27FC236}">
                <a16:creationId xmlns:a16="http://schemas.microsoft.com/office/drawing/2014/main" id="{5BB3F520-4A5F-48FE-8B08-844E25408F8C}"/>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292" b="14438"/>
          <a:stretch/>
        </p:blipFill>
        <p:spPr>
          <a:xfrm>
            <a:off x="20" y="8627"/>
            <a:ext cx="12191980" cy="6857999"/>
          </a:xfrm>
          <a:prstGeom prst="rect">
            <a:avLst/>
          </a:prstGeom>
        </p:spPr>
      </p:pic>
      <p:sp>
        <p:nvSpPr>
          <p:cNvPr id="2" name="Title 1">
            <a:extLst>
              <a:ext uri="{FF2B5EF4-FFF2-40B4-BE49-F238E27FC236}">
                <a16:creationId xmlns:a16="http://schemas.microsoft.com/office/drawing/2014/main" id="{E7E0924A-1DF0-407B-A9DA-095CA02A87B6}"/>
              </a:ext>
            </a:extLst>
          </p:cNvPr>
          <p:cNvSpPr>
            <a:spLocks noGrp="1"/>
          </p:cNvSpPr>
          <p:nvPr>
            <p:ph type="title"/>
          </p:nvPr>
        </p:nvSpPr>
        <p:spPr>
          <a:xfrm>
            <a:off x="838200" y="120771"/>
            <a:ext cx="10515600" cy="914399"/>
          </a:xfrm>
        </p:spPr>
        <p:txBody>
          <a:bodyPr vert="horz" lIns="91440" tIns="45720" rIns="91440" bIns="45720" rtlCol="0" anchor="b">
            <a:normAutofit/>
          </a:bodyPr>
          <a:lstStyle/>
          <a:p>
            <a:pPr algn="ctr"/>
            <a:r>
              <a:rPr lang="en-US" sz="5400" b="1" dirty="0">
                <a:solidFill>
                  <a:srgbClr val="FFFFFF"/>
                </a:solidFill>
              </a:rPr>
              <a:t>How Long Did It Take God to Create?</a:t>
            </a:r>
          </a:p>
        </p:txBody>
      </p:sp>
      <p:sp>
        <p:nvSpPr>
          <p:cNvPr id="3" name="Subtitle 2">
            <a:extLst>
              <a:ext uri="{FF2B5EF4-FFF2-40B4-BE49-F238E27FC236}">
                <a16:creationId xmlns:a16="http://schemas.microsoft.com/office/drawing/2014/main" id="{3822CF55-EA5A-4BC9-9553-92B7DBCB1B7C}"/>
              </a:ext>
            </a:extLst>
          </p:cNvPr>
          <p:cNvSpPr>
            <a:spLocks noGrp="1"/>
          </p:cNvSpPr>
          <p:nvPr>
            <p:ph idx="1"/>
          </p:nvPr>
        </p:nvSpPr>
        <p:spPr>
          <a:xfrm>
            <a:off x="724619" y="1330960"/>
            <a:ext cx="11274724" cy="5313680"/>
          </a:xfrm>
        </p:spPr>
        <p:txBody>
          <a:bodyPr vert="horz" lIns="91440" tIns="45720" rIns="91440" bIns="45720" rtlCol="0">
            <a:normAutofit/>
          </a:bodyPr>
          <a:lstStyle/>
          <a:p>
            <a:pPr marL="457200" indent="-457200">
              <a:lnSpc>
                <a:spcPct val="100000"/>
              </a:lnSpc>
              <a:buFont typeface="+mj-lt"/>
              <a:buAutoNum type="arabicPeriod"/>
            </a:pPr>
            <a:r>
              <a:rPr lang="en-US" sz="4400" dirty="0"/>
              <a:t>Gap Theory: Original creation occurred in vs. 1</a:t>
            </a:r>
          </a:p>
          <a:p>
            <a:pPr marL="457200" indent="-457200">
              <a:lnSpc>
                <a:spcPct val="100000"/>
              </a:lnSpc>
              <a:buFont typeface="+mj-lt"/>
              <a:buAutoNum type="arabicPeriod"/>
            </a:pPr>
            <a:r>
              <a:rPr lang="en-US" sz="4400" dirty="0"/>
              <a:t>Revelatory Theory: God showed Moses a 6-Day movie</a:t>
            </a:r>
          </a:p>
          <a:p>
            <a:pPr marL="457200" indent="-457200">
              <a:lnSpc>
                <a:spcPct val="100000"/>
              </a:lnSpc>
              <a:buFont typeface="+mj-lt"/>
              <a:buAutoNum type="arabicPeriod"/>
            </a:pPr>
            <a:r>
              <a:rPr lang="en-US" sz="4400" dirty="0"/>
              <a:t>Solar Non-Consecutive Days Theory: Gaps of time between the days</a:t>
            </a:r>
          </a:p>
          <a:p>
            <a:pPr marL="457200" indent="-457200">
              <a:lnSpc>
                <a:spcPct val="100000"/>
              </a:lnSpc>
              <a:buFont typeface="+mj-lt"/>
              <a:buAutoNum type="arabicPeriod"/>
            </a:pPr>
            <a:r>
              <a:rPr lang="en-US" sz="4400" dirty="0"/>
              <a:t>Day Age Theory: Each day is an age</a:t>
            </a:r>
          </a:p>
          <a:p>
            <a:pPr marL="457200" indent="-457200">
              <a:lnSpc>
                <a:spcPct val="100000"/>
              </a:lnSpc>
              <a:buFont typeface="+mj-lt"/>
              <a:buAutoNum type="arabicPeriod"/>
            </a:pPr>
            <a:r>
              <a:rPr lang="en-US" sz="4400" dirty="0"/>
              <a:t>Literal six 24-hour days</a:t>
            </a:r>
          </a:p>
          <a:p>
            <a:pPr lvl="1"/>
            <a:endParaRPr lang="en-US" sz="2000" dirty="0"/>
          </a:p>
        </p:txBody>
      </p:sp>
    </p:spTree>
    <p:extLst>
      <p:ext uri="{BB962C8B-B14F-4D97-AF65-F5344CB8AC3E}">
        <p14:creationId xmlns:p14="http://schemas.microsoft.com/office/powerpoint/2010/main" val="1260205709"/>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7" name="Picture 6" descr="A picture containing outdoor object, night sky&#10;&#10;Description automatically generated">
            <a:extLst>
              <a:ext uri="{FF2B5EF4-FFF2-40B4-BE49-F238E27FC236}">
                <a16:creationId xmlns:a16="http://schemas.microsoft.com/office/drawing/2014/main" id="{5BB3F520-4A5F-48FE-8B08-844E25408F8C}"/>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292" b="14438"/>
          <a:stretch/>
        </p:blipFill>
        <p:spPr>
          <a:xfrm>
            <a:off x="20" y="1"/>
            <a:ext cx="12191980" cy="6857999"/>
          </a:xfrm>
          <a:prstGeom prst="rect">
            <a:avLst/>
          </a:prstGeom>
        </p:spPr>
      </p:pic>
      <p:sp>
        <p:nvSpPr>
          <p:cNvPr id="2" name="Title 1">
            <a:extLst>
              <a:ext uri="{FF2B5EF4-FFF2-40B4-BE49-F238E27FC236}">
                <a16:creationId xmlns:a16="http://schemas.microsoft.com/office/drawing/2014/main" id="{E7E0924A-1DF0-407B-A9DA-095CA02A87B6}"/>
              </a:ext>
            </a:extLst>
          </p:cNvPr>
          <p:cNvSpPr>
            <a:spLocks noGrp="1"/>
          </p:cNvSpPr>
          <p:nvPr>
            <p:ph type="title"/>
          </p:nvPr>
        </p:nvSpPr>
        <p:spPr>
          <a:xfrm>
            <a:off x="838200" y="0"/>
            <a:ext cx="10515600" cy="974785"/>
          </a:xfrm>
        </p:spPr>
        <p:txBody>
          <a:bodyPr vert="horz" lIns="91440" tIns="45720" rIns="91440" bIns="45720" rtlCol="0" anchor="b">
            <a:normAutofit/>
          </a:bodyPr>
          <a:lstStyle/>
          <a:p>
            <a:pPr algn="ctr"/>
            <a:r>
              <a:rPr lang="en-US" sz="5400" b="1" dirty="0">
                <a:solidFill>
                  <a:srgbClr val="FFFFFF"/>
                </a:solidFill>
              </a:rPr>
              <a:t>The Maturity of Creation</a:t>
            </a:r>
          </a:p>
        </p:txBody>
      </p:sp>
      <p:sp>
        <p:nvSpPr>
          <p:cNvPr id="3" name="Content Placeholder 2">
            <a:extLst>
              <a:ext uri="{FF2B5EF4-FFF2-40B4-BE49-F238E27FC236}">
                <a16:creationId xmlns:a16="http://schemas.microsoft.com/office/drawing/2014/main" id="{EEB54651-D38D-451D-B5AA-0D4E7603D138}"/>
              </a:ext>
            </a:extLst>
          </p:cNvPr>
          <p:cNvSpPr>
            <a:spLocks noGrp="1"/>
          </p:cNvSpPr>
          <p:nvPr>
            <p:ph idx="1"/>
          </p:nvPr>
        </p:nvSpPr>
        <p:spPr>
          <a:xfrm>
            <a:off x="163902" y="974785"/>
            <a:ext cx="11878572" cy="5883215"/>
          </a:xfrm>
        </p:spPr>
        <p:txBody>
          <a:bodyPr>
            <a:noAutofit/>
          </a:bodyPr>
          <a:lstStyle/>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Sir Isaac Newton, General Scholium to the Principia</a:t>
            </a:r>
          </a:p>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endParaRPr lang="en-US" sz="1200" dirty="0">
              <a:solidFill>
                <a:prstClr val="white"/>
              </a:solidFill>
            </a:endParaRPr>
          </a:p>
          <a:p>
            <a:pPr marL="0" lvl="0" indent="0" algn="ctr">
              <a:buNone/>
            </a:pPr>
            <a:r>
              <a:rPr lang="en-US" sz="4400" dirty="0">
                <a:solidFill>
                  <a:prstClr val="white"/>
                </a:solidFill>
              </a:rPr>
              <a:t>“Though these bodies may indeed continue in their orbits by the mere laws of gravity, </a:t>
            </a:r>
            <a:r>
              <a:rPr lang="en-US" sz="4400" b="1" u="sng" dirty="0">
                <a:solidFill>
                  <a:prstClr val="white"/>
                </a:solidFill>
              </a:rPr>
              <a:t>they could by no means have at first derived the regular position of the orbits themselves from those laws</a:t>
            </a:r>
            <a:r>
              <a:rPr lang="en-US" sz="4400" b="1" dirty="0">
                <a:solidFill>
                  <a:prstClr val="white"/>
                </a:solidFill>
              </a:rPr>
              <a:t>. </a:t>
            </a:r>
            <a:r>
              <a:rPr lang="en-US" sz="4400" dirty="0">
                <a:solidFill>
                  <a:prstClr val="white"/>
                </a:solidFill>
              </a:rPr>
              <a:t>Thus, this most beautiful system of the sun, planets, and comets, could only proceed from the council and dominion of an intelligent and powerful Being.”</a:t>
            </a:r>
          </a:p>
        </p:txBody>
      </p:sp>
    </p:spTree>
    <p:extLst>
      <p:ext uri="{BB962C8B-B14F-4D97-AF65-F5344CB8AC3E}">
        <p14:creationId xmlns:p14="http://schemas.microsoft.com/office/powerpoint/2010/main" val="1858442031"/>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7" name="Picture 6" descr="A picture containing outdoor object, night sky&#10;&#10;Description automatically generated">
            <a:extLst>
              <a:ext uri="{FF2B5EF4-FFF2-40B4-BE49-F238E27FC236}">
                <a16:creationId xmlns:a16="http://schemas.microsoft.com/office/drawing/2014/main" id="{5BB3F520-4A5F-48FE-8B08-844E25408F8C}"/>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292" b="14438"/>
          <a:stretch/>
        </p:blipFill>
        <p:spPr>
          <a:xfrm>
            <a:off x="20" y="1"/>
            <a:ext cx="12191980" cy="6857999"/>
          </a:xfrm>
          <a:prstGeom prst="rect">
            <a:avLst/>
          </a:prstGeom>
        </p:spPr>
      </p:pic>
      <p:sp>
        <p:nvSpPr>
          <p:cNvPr id="2" name="Title 1">
            <a:extLst>
              <a:ext uri="{FF2B5EF4-FFF2-40B4-BE49-F238E27FC236}">
                <a16:creationId xmlns:a16="http://schemas.microsoft.com/office/drawing/2014/main" id="{E7E0924A-1DF0-407B-A9DA-095CA02A87B6}"/>
              </a:ext>
            </a:extLst>
          </p:cNvPr>
          <p:cNvSpPr>
            <a:spLocks noGrp="1"/>
          </p:cNvSpPr>
          <p:nvPr>
            <p:ph type="title"/>
          </p:nvPr>
        </p:nvSpPr>
        <p:spPr>
          <a:xfrm>
            <a:off x="838200" y="69011"/>
            <a:ext cx="10515600" cy="854015"/>
          </a:xfrm>
        </p:spPr>
        <p:txBody>
          <a:bodyPr vert="horz" lIns="91440" tIns="45720" rIns="91440" bIns="45720" rtlCol="0" anchor="b">
            <a:normAutofit/>
          </a:bodyPr>
          <a:lstStyle/>
          <a:p>
            <a:pPr algn="ctr"/>
            <a:r>
              <a:rPr lang="en-US" sz="5400" b="1" dirty="0">
                <a:solidFill>
                  <a:srgbClr val="FFFFFF"/>
                </a:solidFill>
              </a:rPr>
              <a:t>Moses’ Intention in Writing</a:t>
            </a:r>
          </a:p>
        </p:txBody>
      </p:sp>
      <p:sp>
        <p:nvSpPr>
          <p:cNvPr id="6" name="TextBox 5">
            <a:extLst>
              <a:ext uri="{FF2B5EF4-FFF2-40B4-BE49-F238E27FC236}">
                <a16:creationId xmlns:a16="http://schemas.microsoft.com/office/drawing/2014/main" id="{66C3C577-CD28-4AAF-9F75-F182BF2721D1}"/>
              </a:ext>
            </a:extLst>
          </p:cNvPr>
          <p:cNvSpPr txBox="1"/>
          <p:nvPr/>
        </p:nvSpPr>
        <p:spPr>
          <a:xfrm>
            <a:off x="310551" y="1057761"/>
            <a:ext cx="11740551" cy="6001643"/>
          </a:xfrm>
          <a:prstGeom prst="rect">
            <a:avLst/>
          </a:prstGeom>
          <a:noFill/>
        </p:spPr>
        <p:txBody>
          <a:bodyPr wrap="square">
            <a:spAutoFit/>
          </a:bodyPr>
          <a:lstStyle/>
          <a:p>
            <a:pPr algn="ctr"/>
            <a:r>
              <a:rPr lang="en-US" sz="3600" dirty="0"/>
              <a:t>Professor James Barr, OT Hebrew Scholar (Oxford University)</a:t>
            </a:r>
            <a:endParaRPr lang="en-US" sz="2400" dirty="0"/>
          </a:p>
          <a:p>
            <a:endParaRPr lang="en-US" sz="2200" dirty="0"/>
          </a:p>
          <a:p>
            <a:pPr algn="ctr"/>
            <a:r>
              <a:rPr lang="en-US" sz="4400" dirty="0"/>
              <a:t>“So far as I know, there is no professor of Hebrew or Old Testament at any world-class university who does not believe that the writer of Genesis 1–11 intended to convey to his readers the idea that Creation took place in a series of six days which were the same as the days of 24 hours we now experience.”</a:t>
            </a:r>
          </a:p>
          <a:p>
            <a:endParaRPr lang="en-US" dirty="0"/>
          </a:p>
        </p:txBody>
      </p:sp>
    </p:spTree>
    <p:extLst>
      <p:ext uri="{BB962C8B-B14F-4D97-AF65-F5344CB8AC3E}">
        <p14:creationId xmlns:p14="http://schemas.microsoft.com/office/powerpoint/2010/main" val="3981272908"/>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7" name="Picture 6" descr="A picture containing outdoor object, night sky&#10;&#10;Description automatically generated">
            <a:extLst>
              <a:ext uri="{FF2B5EF4-FFF2-40B4-BE49-F238E27FC236}">
                <a16:creationId xmlns:a16="http://schemas.microsoft.com/office/drawing/2014/main" id="{5BB3F520-4A5F-48FE-8B08-844E25408F8C}"/>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292" b="14438"/>
          <a:stretch/>
        </p:blipFill>
        <p:spPr>
          <a:xfrm>
            <a:off x="20" y="1"/>
            <a:ext cx="12191980" cy="6857999"/>
          </a:xfrm>
          <a:prstGeom prst="rect">
            <a:avLst/>
          </a:prstGeom>
        </p:spPr>
      </p:pic>
      <p:sp>
        <p:nvSpPr>
          <p:cNvPr id="2" name="Title 1">
            <a:extLst>
              <a:ext uri="{FF2B5EF4-FFF2-40B4-BE49-F238E27FC236}">
                <a16:creationId xmlns:a16="http://schemas.microsoft.com/office/drawing/2014/main" id="{E7E0924A-1DF0-407B-A9DA-095CA02A87B6}"/>
              </a:ext>
            </a:extLst>
          </p:cNvPr>
          <p:cNvSpPr>
            <a:spLocks noGrp="1"/>
          </p:cNvSpPr>
          <p:nvPr>
            <p:ph type="title"/>
          </p:nvPr>
        </p:nvSpPr>
        <p:spPr>
          <a:xfrm>
            <a:off x="838200" y="86265"/>
            <a:ext cx="10515600" cy="836761"/>
          </a:xfrm>
        </p:spPr>
        <p:txBody>
          <a:bodyPr vert="horz" lIns="91440" tIns="45720" rIns="91440" bIns="45720" rtlCol="0" anchor="b">
            <a:normAutofit/>
          </a:bodyPr>
          <a:lstStyle/>
          <a:p>
            <a:pPr algn="ctr"/>
            <a:r>
              <a:rPr lang="en-US" sz="5400" b="1" dirty="0">
                <a:solidFill>
                  <a:srgbClr val="FFFFFF"/>
                </a:solidFill>
              </a:rPr>
              <a:t>Genesis 1 Recap</a:t>
            </a:r>
          </a:p>
        </p:txBody>
      </p:sp>
      <p:sp>
        <p:nvSpPr>
          <p:cNvPr id="3" name="Subtitle 2">
            <a:extLst>
              <a:ext uri="{FF2B5EF4-FFF2-40B4-BE49-F238E27FC236}">
                <a16:creationId xmlns:a16="http://schemas.microsoft.com/office/drawing/2014/main" id="{3822CF55-EA5A-4BC9-9553-92B7DBCB1B7C}"/>
              </a:ext>
            </a:extLst>
          </p:cNvPr>
          <p:cNvSpPr>
            <a:spLocks noGrp="1"/>
          </p:cNvSpPr>
          <p:nvPr>
            <p:ph idx="1"/>
          </p:nvPr>
        </p:nvSpPr>
        <p:spPr>
          <a:xfrm>
            <a:off x="448574" y="1112808"/>
            <a:ext cx="11743425" cy="5727943"/>
          </a:xfrm>
        </p:spPr>
        <p:txBody>
          <a:bodyPr vert="horz" lIns="91440" tIns="45720" rIns="91440" bIns="45720" rtlCol="0">
            <a:noAutofit/>
          </a:bodyPr>
          <a:lstStyle/>
          <a:p>
            <a:pPr marL="452438" indent="-452438">
              <a:lnSpc>
                <a:spcPct val="80000"/>
              </a:lnSpc>
              <a:buFont typeface="Wingdings" panose="05000000000000000000" pitchFamily="2" charset="2"/>
              <a:buChar char="§"/>
            </a:pPr>
            <a:r>
              <a:rPr lang="en-US" sz="4400" dirty="0"/>
              <a:t>Genesis = Beginnings; Moses is the author</a:t>
            </a:r>
          </a:p>
          <a:p>
            <a:pPr marL="452438" indent="-452438">
              <a:lnSpc>
                <a:spcPct val="80000"/>
              </a:lnSpc>
              <a:buFont typeface="Wingdings" panose="05000000000000000000" pitchFamily="2" charset="2"/>
              <a:buChar char="§"/>
            </a:pPr>
            <a:r>
              <a:rPr lang="en-US" sz="4400" dirty="0"/>
              <a:t>God exists and is eternal</a:t>
            </a:r>
          </a:p>
          <a:p>
            <a:pPr marL="452438" indent="-452438">
              <a:lnSpc>
                <a:spcPct val="80000"/>
              </a:lnSpc>
              <a:buFont typeface="Wingdings" panose="05000000000000000000" pitchFamily="2" charset="2"/>
              <a:buChar char="§"/>
            </a:pPr>
            <a:r>
              <a:rPr lang="en-US" sz="4400" dirty="0"/>
              <a:t>The universe had a beginning</a:t>
            </a:r>
          </a:p>
          <a:p>
            <a:pPr marL="452438" indent="-452438">
              <a:lnSpc>
                <a:spcPct val="80000"/>
              </a:lnSpc>
              <a:buFont typeface="Wingdings" panose="05000000000000000000" pitchFamily="2" charset="2"/>
              <a:buChar char="§"/>
            </a:pPr>
            <a:r>
              <a:rPr lang="en-US" sz="4400" dirty="0"/>
              <a:t>God created in 6 days (forming and filling)</a:t>
            </a:r>
          </a:p>
          <a:p>
            <a:pPr marL="452438" indent="-452438">
              <a:lnSpc>
                <a:spcPct val="80000"/>
              </a:lnSpc>
              <a:buFont typeface="Wingdings" panose="05000000000000000000" pitchFamily="2" charset="2"/>
              <a:buChar char="§"/>
            </a:pPr>
            <a:r>
              <a:rPr lang="en-US" sz="4400" dirty="0"/>
              <a:t>“Yom” with a number is always 24 hours; adding evening/morning only cements the fact.</a:t>
            </a:r>
          </a:p>
          <a:p>
            <a:pPr marL="452438" indent="-452438">
              <a:lnSpc>
                <a:spcPct val="80000"/>
              </a:lnSpc>
              <a:buFont typeface="Wingdings" panose="05000000000000000000" pitchFamily="2" charset="2"/>
              <a:buChar char="§"/>
            </a:pPr>
            <a:r>
              <a:rPr lang="en-US" sz="4400" dirty="0"/>
              <a:t>God created everything in maturity</a:t>
            </a:r>
          </a:p>
          <a:p>
            <a:pPr marL="452438" indent="-452438">
              <a:lnSpc>
                <a:spcPct val="80000"/>
              </a:lnSpc>
              <a:buFont typeface="Wingdings" panose="05000000000000000000" pitchFamily="2" charset="2"/>
              <a:buChar char="§"/>
            </a:pPr>
            <a:r>
              <a:rPr lang="en-US" sz="4400" dirty="0"/>
              <a:t>All 3 Persons of the Trinity were involved!</a:t>
            </a:r>
          </a:p>
        </p:txBody>
      </p:sp>
    </p:spTree>
    <p:extLst>
      <p:ext uri="{BB962C8B-B14F-4D97-AF65-F5344CB8AC3E}">
        <p14:creationId xmlns:p14="http://schemas.microsoft.com/office/powerpoint/2010/main" val="1264147427"/>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7" name="Picture 6" descr="A picture containing outdoor object, night sky&#10;&#10;Description automatically generated">
            <a:extLst>
              <a:ext uri="{FF2B5EF4-FFF2-40B4-BE49-F238E27FC236}">
                <a16:creationId xmlns:a16="http://schemas.microsoft.com/office/drawing/2014/main" id="{5BB3F520-4A5F-48FE-8B08-844E25408F8C}"/>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292" b="14438"/>
          <a:stretch/>
        </p:blipFill>
        <p:spPr>
          <a:xfrm>
            <a:off x="20" y="1"/>
            <a:ext cx="12191980" cy="6857999"/>
          </a:xfrm>
          <a:prstGeom prst="rect">
            <a:avLst/>
          </a:prstGeom>
        </p:spPr>
      </p:pic>
      <p:sp>
        <p:nvSpPr>
          <p:cNvPr id="2" name="Title 1">
            <a:extLst>
              <a:ext uri="{FF2B5EF4-FFF2-40B4-BE49-F238E27FC236}">
                <a16:creationId xmlns:a16="http://schemas.microsoft.com/office/drawing/2014/main" id="{E7E0924A-1DF0-407B-A9DA-095CA02A87B6}"/>
              </a:ext>
            </a:extLst>
          </p:cNvPr>
          <p:cNvSpPr>
            <a:spLocks noGrp="1"/>
          </p:cNvSpPr>
          <p:nvPr>
            <p:ph type="title"/>
          </p:nvPr>
        </p:nvSpPr>
        <p:spPr>
          <a:xfrm>
            <a:off x="838200" y="69011"/>
            <a:ext cx="10515600" cy="854015"/>
          </a:xfrm>
        </p:spPr>
        <p:txBody>
          <a:bodyPr vert="horz" lIns="91440" tIns="45720" rIns="91440" bIns="45720" rtlCol="0" anchor="b">
            <a:normAutofit/>
          </a:bodyPr>
          <a:lstStyle/>
          <a:p>
            <a:pPr algn="ctr"/>
            <a:r>
              <a:rPr lang="en-US" sz="5400" b="1" dirty="0">
                <a:solidFill>
                  <a:srgbClr val="FFFFFF"/>
                </a:solidFill>
              </a:rPr>
              <a:t>Robert Jastrow, Astronomer</a:t>
            </a:r>
          </a:p>
        </p:txBody>
      </p:sp>
      <p:sp>
        <p:nvSpPr>
          <p:cNvPr id="6" name="TextBox 5">
            <a:extLst>
              <a:ext uri="{FF2B5EF4-FFF2-40B4-BE49-F238E27FC236}">
                <a16:creationId xmlns:a16="http://schemas.microsoft.com/office/drawing/2014/main" id="{66C3C577-CD28-4AAF-9F75-F182BF2721D1}"/>
              </a:ext>
            </a:extLst>
          </p:cNvPr>
          <p:cNvSpPr txBox="1"/>
          <p:nvPr/>
        </p:nvSpPr>
        <p:spPr>
          <a:xfrm>
            <a:off x="310551" y="1238912"/>
            <a:ext cx="11740551" cy="5109091"/>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“For the scientist who has lived by his faith in the power of reason, the story ends like a bad dream. He has scaled the mountains of ignorance; he is about to conquer the highest peak; as he pulls himself over the final rock, he is greeted by a band of theologians who have been sitting there for centuries.”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730108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7" name="Picture 6" descr="A picture containing outdoor object, night sky&#10;&#10;Description automatically generated">
            <a:extLst>
              <a:ext uri="{FF2B5EF4-FFF2-40B4-BE49-F238E27FC236}">
                <a16:creationId xmlns:a16="http://schemas.microsoft.com/office/drawing/2014/main" id="{5BB3F520-4A5F-48FE-8B08-844E25408F8C}"/>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292" b="14438"/>
          <a:stretch/>
        </p:blipFill>
        <p:spPr>
          <a:xfrm>
            <a:off x="20" y="1"/>
            <a:ext cx="12191980" cy="6857999"/>
          </a:xfrm>
          <a:prstGeom prst="rect">
            <a:avLst/>
          </a:prstGeom>
        </p:spPr>
      </p:pic>
      <p:sp>
        <p:nvSpPr>
          <p:cNvPr id="2" name="Title 1">
            <a:extLst>
              <a:ext uri="{FF2B5EF4-FFF2-40B4-BE49-F238E27FC236}">
                <a16:creationId xmlns:a16="http://schemas.microsoft.com/office/drawing/2014/main" id="{E7E0924A-1DF0-407B-A9DA-095CA02A87B6}"/>
              </a:ext>
            </a:extLst>
          </p:cNvPr>
          <p:cNvSpPr>
            <a:spLocks noGrp="1"/>
          </p:cNvSpPr>
          <p:nvPr>
            <p:ph type="title"/>
          </p:nvPr>
        </p:nvSpPr>
        <p:spPr>
          <a:xfrm>
            <a:off x="838200" y="138020"/>
            <a:ext cx="10515600" cy="931654"/>
          </a:xfrm>
        </p:spPr>
        <p:txBody>
          <a:bodyPr vert="horz" lIns="91440" tIns="45720" rIns="91440" bIns="45720" rtlCol="0" anchor="b">
            <a:normAutofit/>
          </a:bodyPr>
          <a:lstStyle/>
          <a:p>
            <a:pPr algn="ctr"/>
            <a:r>
              <a:rPr lang="en-US" sz="5400" b="1" dirty="0">
                <a:solidFill>
                  <a:srgbClr val="FFFFFF"/>
                </a:solidFill>
              </a:rPr>
              <a:t>Have a Question?</a:t>
            </a:r>
          </a:p>
        </p:txBody>
      </p:sp>
      <p:sp>
        <p:nvSpPr>
          <p:cNvPr id="3" name="Subtitle 2">
            <a:extLst>
              <a:ext uri="{FF2B5EF4-FFF2-40B4-BE49-F238E27FC236}">
                <a16:creationId xmlns:a16="http://schemas.microsoft.com/office/drawing/2014/main" id="{3822CF55-EA5A-4BC9-9553-92B7DBCB1B7C}"/>
              </a:ext>
            </a:extLst>
          </p:cNvPr>
          <p:cNvSpPr>
            <a:spLocks noGrp="1"/>
          </p:cNvSpPr>
          <p:nvPr>
            <p:ph idx="1"/>
          </p:nvPr>
        </p:nvSpPr>
        <p:spPr>
          <a:xfrm>
            <a:off x="250167" y="1742537"/>
            <a:ext cx="11775056" cy="4350014"/>
          </a:xfrm>
        </p:spPr>
        <p:txBody>
          <a:bodyPr vert="horz" lIns="91440" tIns="45720" rIns="91440" bIns="45720" rtlCol="0">
            <a:noAutofit/>
          </a:bodyPr>
          <a:lstStyle/>
          <a:p>
            <a:pPr marL="0" indent="0" algn="ctr">
              <a:lnSpc>
                <a:spcPct val="100000"/>
              </a:lnSpc>
              <a:buNone/>
            </a:pPr>
            <a:r>
              <a:rPr lang="en-US" sz="4400" dirty="0"/>
              <a:t>Simply Text or Email it to:</a:t>
            </a:r>
          </a:p>
          <a:p>
            <a:pPr marL="0" indent="0" algn="ctr">
              <a:lnSpc>
                <a:spcPct val="100000"/>
              </a:lnSpc>
              <a:buNone/>
            </a:pPr>
            <a:endParaRPr lang="en-US" sz="2000" dirty="0"/>
          </a:p>
          <a:p>
            <a:pPr marL="0" indent="0" algn="ctr">
              <a:lnSpc>
                <a:spcPct val="100000"/>
              </a:lnSpc>
              <a:buNone/>
            </a:pPr>
            <a:r>
              <a:rPr lang="en-US" sz="7200" dirty="0"/>
              <a:t>843-608-8708</a:t>
            </a:r>
          </a:p>
          <a:p>
            <a:pPr marL="0" indent="0" algn="ctr">
              <a:lnSpc>
                <a:spcPct val="100000"/>
              </a:lnSpc>
              <a:buNone/>
            </a:pPr>
            <a:r>
              <a:rPr lang="en-US" sz="7200" dirty="0"/>
              <a:t>info@ashleyriverchurch.org</a:t>
            </a:r>
          </a:p>
          <a:p>
            <a:pPr marL="0" indent="0" algn="ctr">
              <a:lnSpc>
                <a:spcPct val="100000"/>
              </a:lnSpc>
              <a:buNone/>
            </a:pPr>
            <a:endParaRPr lang="en-US" sz="800" dirty="0"/>
          </a:p>
          <a:p>
            <a:pPr marL="0" indent="0" algn="ctr">
              <a:lnSpc>
                <a:spcPct val="100000"/>
              </a:lnSpc>
              <a:buNone/>
            </a:pPr>
            <a:r>
              <a:rPr lang="en-US" sz="4400" dirty="0"/>
              <a:t>Your questions are anonymous!</a:t>
            </a:r>
            <a:endParaRPr lang="en-US" sz="4800" dirty="0"/>
          </a:p>
        </p:txBody>
      </p:sp>
    </p:spTree>
    <p:extLst>
      <p:ext uri="{BB962C8B-B14F-4D97-AF65-F5344CB8AC3E}">
        <p14:creationId xmlns:p14="http://schemas.microsoft.com/office/powerpoint/2010/main" val="175167108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7" name="Picture 6" descr="A picture containing outdoor object, night sky&#10;&#10;Description automatically generated">
            <a:extLst>
              <a:ext uri="{FF2B5EF4-FFF2-40B4-BE49-F238E27FC236}">
                <a16:creationId xmlns:a16="http://schemas.microsoft.com/office/drawing/2014/main" id="{5BB3F520-4A5F-48FE-8B08-844E25408F8C}"/>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292" b="14438"/>
          <a:stretch/>
        </p:blipFill>
        <p:spPr>
          <a:xfrm>
            <a:off x="20" y="1"/>
            <a:ext cx="12191980" cy="6857999"/>
          </a:xfrm>
          <a:prstGeom prst="rect">
            <a:avLst/>
          </a:prstGeom>
        </p:spPr>
      </p:pic>
      <p:sp>
        <p:nvSpPr>
          <p:cNvPr id="2" name="Title 1">
            <a:extLst>
              <a:ext uri="{FF2B5EF4-FFF2-40B4-BE49-F238E27FC236}">
                <a16:creationId xmlns:a16="http://schemas.microsoft.com/office/drawing/2014/main" id="{E7E0924A-1DF0-407B-A9DA-095CA02A87B6}"/>
              </a:ext>
            </a:extLst>
          </p:cNvPr>
          <p:cNvSpPr>
            <a:spLocks noGrp="1"/>
          </p:cNvSpPr>
          <p:nvPr>
            <p:ph type="title"/>
          </p:nvPr>
        </p:nvSpPr>
        <p:spPr>
          <a:xfrm>
            <a:off x="838200" y="0"/>
            <a:ext cx="10515600" cy="931654"/>
          </a:xfrm>
        </p:spPr>
        <p:txBody>
          <a:bodyPr vert="horz" lIns="91440" tIns="45720" rIns="91440" bIns="45720" rtlCol="0" anchor="b">
            <a:normAutofit/>
          </a:bodyPr>
          <a:lstStyle/>
          <a:p>
            <a:pPr algn="ctr"/>
            <a:r>
              <a:rPr lang="en-US" sz="5400" b="1" dirty="0">
                <a:solidFill>
                  <a:srgbClr val="FFFFFF"/>
                </a:solidFill>
              </a:rPr>
              <a:t>Why Genesis?</a:t>
            </a:r>
          </a:p>
        </p:txBody>
      </p:sp>
      <p:sp>
        <p:nvSpPr>
          <p:cNvPr id="3" name="Subtitle 2">
            <a:extLst>
              <a:ext uri="{FF2B5EF4-FFF2-40B4-BE49-F238E27FC236}">
                <a16:creationId xmlns:a16="http://schemas.microsoft.com/office/drawing/2014/main" id="{3822CF55-EA5A-4BC9-9553-92B7DBCB1B7C}"/>
              </a:ext>
            </a:extLst>
          </p:cNvPr>
          <p:cNvSpPr>
            <a:spLocks noGrp="1"/>
          </p:cNvSpPr>
          <p:nvPr>
            <p:ph idx="1"/>
          </p:nvPr>
        </p:nvSpPr>
        <p:spPr>
          <a:xfrm>
            <a:off x="250167" y="1250830"/>
            <a:ext cx="11775056" cy="5393810"/>
          </a:xfrm>
        </p:spPr>
        <p:txBody>
          <a:bodyPr vert="horz" lIns="91440" tIns="45720" rIns="91440" bIns="45720" rtlCol="0">
            <a:noAutofit/>
          </a:bodyPr>
          <a:lstStyle/>
          <a:p>
            <a:pPr>
              <a:lnSpc>
                <a:spcPct val="100000"/>
              </a:lnSpc>
              <a:buFont typeface="Wingdings" panose="05000000000000000000" pitchFamily="2" charset="2"/>
              <a:buChar char="§"/>
            </a:pPr>
            <a:r>
              <a:rPr lang="en-US" sz="4400" dirty="0"/>
              <a:t> Foundational for our biblical worldview</a:t>
            </a:r>
          </a:p>
          <a:p>
            <a:pPr>
              <a:lnSpc>
                <a:spcPct val="100000"/>
              </a:lnSpc>
              <a:buFont typeface="Wingdings" panose="05000000000000000000" pitchFamily="2" charset="2"/>
              <a:buChar char="§"/>
            </a:pPr>
            <a:r>
              <a:rPr lang="en-US" sz="4400" dirty="0"/>
              <a:t> Answers life’s most fundamental questions</a:t>
            </a:r>
          </a:p>
          <a:p>
            <a:pPr>
              <a:lnSpc>
                <a:spcPct val="100000"/>
              </a:lnSpc>
              <a:buFont typeface="Wingdings" panose="05000000000000000000" pitchFamily="2" charset="2"/>
              <a:buChar char="§"/>
            </a:pPr>
            <a:r>
              <a:rPr lang="en-US" sz="4400" dirty="0"/>
              <a:t> Establishes God’s design for His creation</a:t>
            </a:r>
          </a:p>
          <a:p>
            <a:pPr>
              <a:lnSpc>
                <a:spcPct val="100000"/>
              </a:lnSpc>
              <a:buFont typeface="Wingdings" panose="05000000000000000000" pitchFamily="2" charset="2"/>
              <a:buChar char="§"/>
            </a:pPr>
            <a:r>
              <a:rPr lang="en-US" sz="4400" dirty="0"/>
              <a:t> Addresses evolution, gender, marriage and race</a:t>
            </a:r>
          </a:p>
          <a:p>
            <a:pPr>
              <a:lnSpc>
                <a:spcPct val="100000"/>
              </a:lnSpc>
              <a:buFont typeface="Wingdings" panose="05000000000000000000" pitchFamily="2" charset="2"/>
              <a:buChar char="§"/>
            </a:pPr>
            <a:r>
              <a:rPr lang="en-US" sz="4400" dirty="0"/>
              <a:t> Provides the basis for understanding the NT </a:t>
            </a:r>
          </a:p>
          <a:p>
            <a:pPr lvl="1">
              <a:lnSpc>
                <a:spcPct val="100000"/>
              </a:lnSpc>
              <a:buFont typeface="Wingdings" panose="05000000000000000000" pitchFamily="2" charset="2"/>
              <a:buChar char="Ø"/>
            </a:pPr>
            <a:r>
              <a:rPr lang="en-US" sz="4400" dirty="0"/>
              <a:t> 68 direct references to Gen. 1-11</a:t>
            </a:r>
          </a:p>
        </p:txBody>
      </p:sp>
    </p:spTree>
    <p:extLst>
      <p:ext uri="{BB962C8B-B14F-4D97-AF65-F5344CB8AC3E}">
        <p14:creationId xmlns:p14="http://schemas.microsoft.com/office/powerpoint/2010/main" val="398941879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7" name="Picture 6" descr="A picture containing outdoor object, night sky&#10;&#10;Description automatically generated">
            <a:extLst>
              <a:ext uri="{FF2B5EF4-FFF2-40B4-BE49-F238E27FC236}">
                <a16:creationId xmlns:a16="http://schemas.microsoft.com/office/drawing/2014/main" id="{5BB3F520-4A5F-48FE-8B08-844E25408F8C}"/>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292" b="14438"/>
          <a:stretch/>
        </p:blipFill>
        <p:spPr>
          <a:xfrm>
            <a:off x="20" y="1"/>
            <a:ext cx="12191980" cy="6857999"/>
          </a:xfrm>
          <a:prstGeom prst="rect">
            <a:avLst/>
          </a:prstGeom>
        </p:spPr>
      </p:pic>
      <p:sp>
        <p:nvSpPr>
          <p:cNvPr id="2" name="Title 1">
            <a:extLst>
              <a:ext uri="{FF2B5EF4-FFF2-40B4-BE49-F238E27FC236}">
                <a16:creationId xmlns:a16="http://schemas.microsoft.com/office/drawing/2014/main" id="{E7E0924A-1DF0-407B-A9DA-095CA02A87B6}"/>
              </a:ext>
            </a:extLst>
          </p:cNvPr>
          <p:cNvSpPr>
            <a:spLocks noGrp="1"/>
          </p:cNvSpPr>
          <p:nvPr>
            <p:ph type="title"/>
          </p:nvPr>
        </p:nvSpPr>
        <p:spPr>
          <a:xfrm>
            <a:off x="838200" y="103517"/>
            <a:ext cx="10515600" cy="888521"/>
          </a:xfrm>
        </p:spPr>
        <p:txBody>
          <a:bodyPr vert="horz" lIns="91440" tIns="45720" rIns="91440" bIns="45720" rtlCol="0" anchor="b">
            <a:normAutofit/>
          </a:bodyPr>
          <a:lstStyle/>
          <a:p>
            <a:pPr algn="ctr"/>
            <a:r>
              <a:rPr lang="en-US" sz="5400" b="1" dirty="0">
                <a:solidFill>
                  <a:srgbClr val="FFFFFF"/>
                </a:solidFill>
              </a:rPr>
              <a:t>Beginnings: Part 1</a:t>
            </a:r>
          </a:p>
        </p:txBody>
      </p:sp>
      <p:sp>
        <p:nvSpPr>
          <p:cNvPr id="4" name="Content Placeholder 1">
            <a:extLst>
              <a:ext uri="{FF2B5EF4-FFF2-40B4-BE49-F238E27FC236}">
                <a16:creationId xmlns:a16="http://schemas.microsoft.com/office/drawing/2014/main" id="{5B45A70D-F509-7F85-B6D0-4A4BC43B35FB}"/>
              </a:ext>
            </a:extLst>
          </p:cNvPr>
          <p:cNvSpPr txBox="1">
            <a:spLocks/>
          </p:cNvSpPr>
          <p:nvPr/>
        </p:nvSpPr>
        <p:spPr>
          <a:xfrm>
            <a:off x="215660" y="1647645"/>
            <a:ext cx="11976340" cy="49860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a:t>2/4		Creation or Evolution?		Gen. 1:1-25</a:t>
            </a:r>
          </a:p>
          <a:p>
            <a:pPr marL="0" indent="0">
              <a:buFont typeface="Arial" panose="020B0604020202020204" pitchFamily="34" charset="0"/>
              <a:buNone/>
            </a:pPr>
            <a:r>
              <a:rPr lang="en-US" sz="4400" dirty="0"/>
              <a:t>2/11	In His Image or In Ours?		Gen. 1:26–2:7</a:t>
            </a:r>
          </a:p>
          <a:p>
            <a:pPr marL="0" indent="0">
              <a:buFont typeface="Arial" panose="020B0604020202020204" pitchFamily="34" charset="0"/>
              <a:buNone/>
            </a:pPr>
            <a:r>
              <a:rPr lang="en-US" sz="4400" dirty="0"/>
              <a:t>2/18	Covenant or Cohabitation?	Gen. 2:8–2:25</a:t>
            </a:r>
          </a:p>
          <a:p>
            <a:pPr marL="0" indent="0">
              <a:buFont typeface="Arial" panose="020B0604020202020204" pitchFamily="34" charset="0"/>
              <a:buNone/>
            </a:pPr>
            <a:r>
              <a:rPr lang="en-US" sz="4400" dirty="0"/>
              <a:t>2/25	God’s Truth or My Truth?		Gen. 3</a:t>
            </a:r>
          </a:p>
          <a:p>
            <a:pPr marL="0" indent="0">
              <a:buFont typeface="Arial" panose="020B0604020202020204" pitchFamily="34" charset="0"/>
              <a:buNone/>
            </a:pPr>
            <a:r>
              <a:rPr lang="en-US" sz="4400" dirty="0"/>
              <a:t>3/3		Brotherly Love or Jealousy?	 	Gen. 4</a:t>
            </a:r>
          </a:p>
          <a:p>
            <a:pPr marL="0" indent="0">
              <a:buFont typeface="Arial" panose="020B0604020202020204" pitchFamily="34" charset="0"/>
              <a:buNone/>
            </a:pPr>
            <a:r>
              <a:rPr lang="en-US" sz="4400" dirty="0"/>
              <a:t>3/10	God’s Genealogy or Man’s?		Gen. 5</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endParaRPr lang="en-US" dirty="0"/>
          </a:p>
          <a:p>
            <a:endParaRPr lang="en-US" dirty="0"/>
          </a:p>
        </p:txBody>
      </p:sp>
    </p:spTree>
    <p:extLst>
      <p:ext uri="{BB962C8B-B14F-4D97-AF65-F5344CB8AC3E}">
        <p14:creationId xmlns:p14="http://schemas.microsoft.com/office/powerpoint/2010/main" val="186346934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7" name="Picture 6" descr="A picture containing outdoor object, night sky&#10;&#10;Description automatically generated">
            <a:extLst>
              <a:ext uri="{FF2B5EF4-FFF2-40B4-BE49-F238E27FC236}">
                <a16:creationId xmlns:a16="http://schemas.microsoft.com/office/drawing/2014/main" id="{5BB3F520-4A5F-48FE-8B08-844E25408F8C}"/>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292" b="14438"/>
          <a:stretch/>
        </p:blipFill>
        <p:spPr>
          <a:xfrm>
            <a:off x="20" y="1"/>
            <a:ext cx="12191980" cy="6857999"/>
          </a:xfrm>
          <a:prstGeom prst="rect">
            <a:avLst/>
          </a:prstGeom>
        </p:spPr>
      </p:pic>
      <p:sp>
        <p:nvSpPr>
          <p:cNvPr id="2" name="Title 1">
            <a:extLst>
              <a:ext uri="{FF2B5EF4-FFF2-40B4-BE49-F238E27FC236}">
                <a16:creationId xmlns:a16="http://schemas.microsoft.com/office/drawing/2014/main" id="{E7E0924A-1DF0-407B-A9DA-095CA02A87B6}"/>
              </a:ext>
            </a:extLst>
          </p:cNvPr>
          <p:cNvSpPr>
            <a:spLocks noGrp="1"/>
          </p:cNvSpPr>
          <p:nvPr>
            <p:ph type="title"/>
          </p:nvPr>
        </p:nvSpPr>
        <p:spPr>
          <a:xfrm>
            <a:off x="838200" y="103517"/>
            <a:ext cx="10515600" cy="845389"/>
          </a:xfrm>
        </p:spPr>
        <p:txBody>
          <a:bodyPr vert="horz" lIns="91440" tIns="45720" rIns="91440" bIns="45720" rtlCol="0" anchor="b">
            <a:normAutofit/>
          </a:bodyPr>
          <a:lstStyle/>
          <a:p>
            <a:pPr algn="ctr"/>
            <a:r>
              <a:rPr lang="en-US" sz="5400" b="1" dirty="0">
                <a:solidFill>
                  <a:srgbClr val="FFFFFF"/>
                </a:solidFill>
              </a:rPr>
              <a:t>Human Author: Moses</a:t>
            </a:r>
          </a:p>
        </p:txBody>
      </p:sp>
      <p:sp>
        <p:nvSpPr>
          <p:cNvPr id="3" name="Subtitle 2">
            <a:extLst>
              <a:ext uri="{FF2B5EF4-FFF2-40B4-BE49-F238E27FC236}">
                <a16:creationId xmlns:a16="http://schemas.microsoft.com/office/drawing/2014/main" id="{3822CF55-EA5A-4BC9-9553-92B7DBCB1B7C}"/>
              </a:ext>
            </a:extLst>
          </p:cNvPr>
          <p:cNvSpPr>
            <a:spLocks noGrp="1"/>
          </p:cNvSpPr>
          <p:nvPr>
            <p:ph idx="1"/>
          </p:nvPr>
        </p:nvSpPr>
        <p:spPr>
          <a:xfrm>
            <a:off x="741680" y="1330960"/>
            <a:ext cx="10612120" cy="5313680"/>
          </a:xfrm>
        </p:spPr>
        <p:txBody>
          <a:bodyPr vert="horz" lIns="91440" tIns="45720" rIns="91440" bIns="45720" rtlCol="0">
            <a:normAutofit/>
          </a:bodyPr>
          <a:lstStyle/>
          <a:p>
            <a:pPr marL="0" indent="0">
              <a:buNone/>
            </a:pPr>
            <a:endParaRPr lang="en-US" sz="2400" dirty="0"/>
          </a:p>
          <a:p>
            <a:pPr marL="0" indent="0">
              <a:buNone/>
            </a:pPr>
            <a:endParaRPr lang="en-US" sz="2400" dirty="0"/>
          </a:p>
          <a:p>
            <a:pPr marL="0" indent="0">
              <a:buNone/>
            </a:pPr>
            <a:endParaRPr lang="en-US" sz="2400" dirty="0"/>
          </a:p>
        </p:txBody>
      </p:sp>
      <p:graphicFrame>
        <p:nvGraphicFramePr>
          <p:cNvPr id="6" name="Table 7">
            <a:extLst>
              <a:ext uri="{FF2B5EF4-FFF2-40B4-BE49-F238E27FC236}">
                <a16:creationId xmlns:a16="http://schemas.microsoft.com/office/drawing/2014/main" id="{6AE85C11-AA7F-441E-B42C-3ABBAFEDA443}"/>
              </a:ext>
            </a:extLst>
          </p:cNvPr>
          <p:cNvGraphicFramePr>
            <a:graphicFrameLocks noGrp="1"/>
          </p:cNvGraphicFramePr>
          <p:nvPr>
            <p:extLst>
              <p:ext uri="{D42A27DB-BD31-4B8C-83A1-F6EECF244321}">
                <p14:modId xmlns:p14="http://schemas.microsoft.com/office/powerpoint/2010/main" val="4216925488"/>
              </p:ext>
            </p:extLst>
          </p:nvPr>
        </p:nvGraphicFramePr>
        <p:xfrm>
          <a:off x="112143" y="1117602"/>
          <a:ext cx="11964840" cy="4956178"/>
        </p:xfrm>
        <a:graphic>
          <a:graphicData uri="http://schemas.openxmlformats.org/drawingml/2006/table">
            <a:tbl>
              <a:tblPr firstRow="1" bandRow="1">
                <a:tableStyleId>{073A0DAA-6AF3-43AB-8588-CEC1D06C72B9}</a:tableStyleId>
              </a:tblPr>
              <a:tblGrid>
                <a:gridCol w="2392968">
                  <a:extLst>
                    <a:ext uri="{9D8B030D-6E8A-4147-A177-3AD203B41FA5}">
                      <a16:colId xmlns:a16="http://schemas.microsoft.com/office/drawing/2014/main" val="3080898818"/>
                    </a:ext>
                  </a:extLst>
                </a:gridCol>
                <a:gridCol w="2392968">
                  <a:extLst>
                    <a:ext uri="{9D8B030D-6E8A-4147-A177-3AD203B41FA5}">
                      <a16:colId xmlns:a16="http://schemas.microsoft.com/office/drawing/2014/main" val="1314652570"/>
                    </a:ext>
                  </a:extLst>
                </a:gridCol>
                <a:gridCol w="2392968">
                  <a:extLst>
                    <a:ext uri="{9D8B030D-6E8A-4147-A177-3AD203B41FA5}">
                      <a16:colId xmlns:a16="http://schemas.microsoft.com/office/drawing/2014/main" val="3040921891"/>
                    </a:ext>
                  </a:extLst>
                </a:gridCol>
                <a:gridCol w="1965096">
                  <a:extLst>
                    <a:ext uri="{9D8B030D-6E8A-4147-A177-3AD203B41FA5}">
                      <a16:colId xmlns:a16="http://schemas.microsoft.com/office/drawing/2014/main" val="3349745342"/>
                    </a:ext>
                  </a:extLst>
                </a:gridCol>
                <a:gridCol w="2820840">
                  <a:extLst>
                    <a:ext uri="{9D8B030D-6E8A-4147-A177-3AD203B41FA5}">
                      <a16:colId xmlns:a16="http://schemas.microsoft.com/office/drawing/2014/main" val="1615372270"/>
                    </a:ext>
                  </a:extLst>
                </a:gridCol>
              </a:tblGrid>
              <a:tr h="841378">
                <a:tc>
                  <a:txBody>
                    <a:bodyPr/>
                    <a:lstStyle/>
                    <a:p>
                      <a:pPr algn="ctr"/>
                      <a:r>
                        <a:rPr lang="en-US" sz="3600" dirty="0">
                          <a:solidFill>
                            <a:schemeClr val="tx1"/>
                          </a:solidFill>
                        </a:rPr>
                        <a:t>Life Phase</a:t>
                      </a:r>
                    </a:p>
                  </a:txBody>
                  <a:tcPr anchor="ctr"/>
                </a:tc>
                <a:tc>
                  <a:txBody>
                    <a:bodyPr/>
                    <a:lstStyle/>
                    <a:p>
                      <a:pPr algn="ctr"/>
                      <a:r>
                        <a:rPr lang="en-US" sz="3600" dirty="0">
                          <a:solidFill>
                            <a:schemeClr val="tx1"/>
                          </a:solidFill>
                        </a:rPr>
                        <a:t>Scripture</a:t>
                      </a:r>
                    </a:p>
                  </a:txBody>
                  <a:tcPr anchor="ctr"/>
                </a:tc>
                <a:tc>
                  <a:txBody>
                    <a:bodyPr/>
                    <a:lstStyle/>
                    <a:p>
                      <a:pPr algn="ctr"/>
                      <a:r>
                        <a:rPr lang="en-US" sz="3600" dirty="0">
                          <a:solidFill>
                            <a:schemeClr val="tx1"/>
                          </a:solidFill>
                        </a:rPr>
                        <a:t>Years</a:t>
                      </a:r>
                    </a:p>
                  </a:txBody>
                  <a:tcPr anchor="ctr"/>
                </a:tc>
                <a:tc>
                  <a:txBody>
                    <a:bodyPr/>
                    <a:lstStyle/>
                    <a:p>
                      <a:pPr algn="ctr"/>
                      <a:r>
                        <a:rPr lang="en-US" sz="3600" dirty="0">
                          <a:solidFill>
                            <a:schemeClr val="tx1"/>
                          </a:solidFill>
                        </a:rPr>
                        <a:t>Age</a:t>
                      </a:r>
                    </a:p>
                  </a:txBody>
                  <a:tcPr anchor="ctr"/>
                </a:tc>
                <a:tc>
                  <a:txBody>
                    <a:bodyPr/>
                    <a:lstStyle/>
                    <a:p>
                      <a:pPr algn="ctr"/>
                      <a:r>
                        <a:rPr lang="en-US" sz="3600" dirty="0">
                          <a:solidFill>
                            <a:schemeClr val="tx1"/>
                          </a:solidFill>
                        </a:rPr>
                        <a:t>Activity</a:t>
                      </a:r>
                    </a:p>
                  </a:txBody>
                  <a:tcPr anchor="ctr"/>
                </a:tc>
                <a:extLst>
                  <a:ext uri="{0D108BD9-81ED-4DB2-BD59-A6C34878D82A}">
                    <a16:rowId xmlns:a16="http://schemas.microsoft.com/office/drawing/2014/main" val="1029392329"/>
                  </a:ext>
                </a:extLst>
              </a:tr>
              <a:tr h="841378">
                <a:tc>
                  <a:txBody>
                    <a:bodyPr/>
                    <a:lstStyle/>
                    <a:p>
                      <a:pPr algn="ctr"/>
                      <a:r>
                        <a:rPr lang="en-US" sz="3600" b="0" dirty="0"/>
                        <a:t>Natural Training</a:t>
                      </a:r>
                    </a:p>
                  </a:txBody>
                  <a:tcPr anchor="ctr"/>
                </a:tc>
                <a:tc>
                  <a:txBody>
                    <a:bodyPr/>
                    <a:lstStyle/>
                    <a:p>
                      <a:pPr algn="ctr"/>
                      <a:r>
                        <a:rPr lang="en-US" sz="3600" b="0" dirty="0"/>
                        <a:t>Ac. 7:23</a:t>
                      </a:r>
                    </a:p>
                  </a:txBody>
                  <a:tcPr anchor="ctr"/>
                </a:tc>
                <a:tc>
                  <a:txBody>
                    <a:bodyPr/>
                    <a:lstStyle/>
                    <a:p>
                      <a:pPr algn="ctr"/>
                      <a:r>
                        <a:rPr lang="en-US" sz="3600" b="0" dirty="0"/>
                        <a:t>1526 – 1486 B.C.</a:t>
                      </a:r>
                    </a:p>
                  </a:txBody>
                  <a:tcPr anchor="ctr"/>
                </a:tc>
                <a:tc>
                  <a:txBody>
                    <a:bodyPr/>
                    <a:lstStyle/>
                    <a:p>
                      <a:pPr algn="ctr"/>
                      <a:r>
                        <a:rPr lang="en-US" sz="3600" b="0" dirty="0"/>
                        <a:t>1 – 40</a:t>
                      </a:r>
                    </a:p>
                  </a:txBody>
                  <a:tcPr anchor="ctr"/>
                </a:tc>
                <a:tc>
                  <a:txBody>
                    <a:bodyPr/>
                    <a:lstStyle/>
                    <a:p>
                      <a:pPr algn="ctr"/>
                      <a:r>
                        <a:rPr lang="en-US" sz="3600" b="0" dirty="0"/>
                        <a:t>Egyptian Education</a:t>
                      </a:r>
                    </a:p>
                  </a:txBody>
                  <a:tcPr anchor="ctr"/>
                </a:tc>
                <a:extLst>
                  <a:ext uri="{0D108BD9-81ED-4DB2-BD59-A6C34878D82A}">
                    <a16:rowId xmlns:a16="http://schemas.microsoft.com/office/drawing/2014/main" val="1473942999"/>
                  </a:ext>
                </a:extLst>
              </a:tr>
              <a:tr h="841378">
                <a:tc>
                  <a:txBody>
                    <a:bodyPr/>
                    <a:lstStyle/>
                    <a:p>
                      <a:pPr algn="ctr"/>
                      <a:r>
                        <a:rPr lang="en-US" sz="3600" b="0" dirty="0"/>
                        <a:t>Spiritual Training</a:t>
                      </a:r>
                    </a:p>
                  </a:txBody>
                  <a:tcPr anchor="ctr"/>
                </a:tc>
                <a:tc>
                  <a:txBody>
                    <a:bodyPr/>
                    <a:lstStyle/>
                    <a:p>
                      <a:pPr algn="ctr"/>
                      <a:r>
                        <a:rPr lang="en-US" sz="3600" b="0" dirty="0"/>
                        <a:t>Ex. 7:7</a:t>
                      </a:r>
                    </a:p>
                  </a:txBody>
                  <a:tcPr anchor="ctr"/>
                </a:tc>
                <a:tc>
                  <a:txBody>
                    <a:bodyPr/>
                    <a:lstStyle/>
                    <a:p>
                      <a:pPr algn="ctr"/>
                      <a:r>
                        <a:rPr lang="en-US" sz="3600" b="0" dirty="0"/>
                        <a:t>1486 – 1446 B.C.</a:t>
                      </a:r>
                    </a:p>
                  </a:txBody>
                  <a:tcPr anchor="ctr"/>
                </a:tc>
                <a:tc>
                  <a:txBody>
                    <a:bodyPr/>
                    <a:lstStyle/>
                    <a:p>
                      <a:pPr algn="ctr"/>
                      <a:r>
                        <a:rPr lang="en-US" sz="3600" b="0" dirty="0"/>
                        <a:t>40 – 80</a:t>
                      </a:r>
                    </a:p>
                  </a:txBody>
                  <a:tcPr anchor="ctr"/>
                </a:tc>
                <a:tc>
                  <a:txBody>
                    <a:bodyPr/>
                    <a:lstStyle/>
                    <a:p>
                      <a:pPr algn="ctr"/>
                      <a:r>
                        <a:rPr lang="en-US" sz="3600" b="0" dirty="0"/>
                        <a:t>Shepherding Education</a:t>
                      </a:r>
                    </a:p>
                  </a:txBody>
                  <a:tcPr anchor="ctr"/>
                </a:tc>
                <a:extLst>
                  <a:ext uri="{0D108BD9-81ED-4DB2-BD59-A6C34878D82A}">
                    <a16:rowId xmlns:a16="http://schemas.microsoft.com/office/drawing/2014/main" val="1844723134"/>
                  </a:ext>
                </a:extLst>
              </a:tr>
              <a:tr h="1068287">
                <a:tc>
                  <a:txBody>
                    <a:bodyPr/>
                    <a:lstStyle/>
                    <a:p>
                      <a:pPr algn="ctr"/>
                      <a:r>
                        <a:rPr lang="en-US" sz="3600" b="0" dirty="0"/>
                        <a:t>Ministry</a:t>
                      </a:r>
                    </a:p>
                  </a:txBody>
                  <a:tcPr anchor="ctr"/>
                </a:tc>
                <a:tc>
                  <a:txBody>
                    <a:bodyPr/>
                    <a:lstStyle/>
                    <a:p>
                      <a:pPr algn="ctr"/>
                      <a:r>
                        <a:rPr lang="en-US" sz="3600" b="0" dirty="0"/>
                        <a:t>Dt. 31:2; 34:7</a:t>
                      </a:r>
                    </a:p>
                    <a:p>
                      <a:pPr algn="ctr"/>
                      <a:r>
                        <a:rPr lang="en-US" sz="3600" b="0" dirty="0"/>
                        <a:t>Ac. 7:36</a:t>
                      </a:r>
                    </a:p>
                  </a:txBody>
                  <a:tcPr anchor="ctr"/>
                </a:tc>
                <a:tc>
                  <a:txBody>
                    <a:bodyPr/>
                    <a:lstStyle/>
                    <a:p>
                      <a:pPr algn="ctr"/>
                      <a:r>
                        <a:rPr lang="en-US" sz="3600" b="0" dirty="0"/>
                        <a:t>1446 – 1406 B.C.</a:t>
                      </a:r>
                    </a:p>
                  </a:txBody>
                  <a:tcPr anchor="ctr"/>
                </a:tc>
                <a:tc>
                  <a:txBody>
                    <a:bodyPr/>
                    <a:lstStyle/>
                    <a:p>
                      <a:pPr algn="ctr"/>
                      <a:r>
                        <a:rPr lang="en-US" sz="3600" b="0" dirty="0"/>
                        <a:t>80 – 120</a:t>
                      </a:r>
                    </a:p>
                  </a:txBody>
                  <a:tcPr anchor="ctr"/>
                </a:tc>
                <a:tc>
                  <a:txBody>
                    <a:bodyPr/>
                    <a:lstStyle/>
                    <a:p>
                      <a:pPr algn="ctr"/>
                      <a:r>
                        <a:rPr lang="en-US" sz="3600" b="0" dirty="0"/>
                        <a:t>Exodus, Law, Wilderness, Writing</a:t>
                      </a:r>
                    </a:p>
                  </a:txBody>
                  <a:tcPr anchor="ctr"/>
                </a:tc>
                <a:extLst>
                  <a:ext uri="{0D108BD9-81ED-4DB2-BD59-A6C34878D82A}">
                    <a16:rowId xmlns:a16="http://schemas.microsoft.com/office/drawing/2014/main" val="3395606454"/>
                  </a:ext>
                </a:extLst>
              </a:tr>
            </a:tbl>
          </a:graphicData>
        </a:graphic>
      </p:graphicFrame>
    </p:spTree>
    <p:extLst>
      <p:ext uri="{BB962C8B-B14F-4D97-AF65-F5344CB8AC3E}">
        <p14:creationId xmlns:p14="http://schemas.microsoft.com/office/powerpoint/2010/main" val="243781877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7" name="Picture 6" descr="A picture containing outdoor object, night sky&#10;&#10;Description automatically generated">
            <a:extLst>
              <a:ext uri="{FF2B5EF4-FFF2-40B4-BE49-F238E27FC236}">
                <a16:creationId xmlns:a16="http://schemas.microsoft.com/office/drawing/2014/main" id="{5BB3F520-4A5F-48FE-8B08-844E25408F8C}"/>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292" b="14438"/>
          <a:stretch/>
        </p:blipFill>
        <p:spPr>
          <a:xfrm>
            <a:off x="20" y="0"/>
            <a:ext cx="12191980" cy="6857999"/>
          </a:xfrm>
          <a:prstGeom prst="rect">
            <a:avLst/>
          </a:prstGeom>
        </p:spPr>
      </p:pic>
      <p:sp>
        <p:nvSpPr>
          <p:cNvPr id="2" name="Title 1">
            <a:extLst>
              <a:ext uri="{FF2B5EF4-FFF2-40B4-BE49-F238E27FC236}">
                <a16:creationId xmlns:a16="http://schemas.microsoft.com/office/drawing/2014/main" id="{E7E0924A-1DF0-407B-A9DA-095CA02A87B6}"/>
              </a:ext>
            </a:extLst>
          </p:cNvPr>
          <p:cNvSpPr>
            <a:spLocks noGrp="1"/>
          </p:cNvSpPr>
          <p:nvPr>
            <p:ph type="title"/>
          </p:nvPr>
        </p:nvSpPr>
        <p:spPr>
          <a:xfrm>
            <a:off x="839788" y="120770"/>
            <a:ext cx="10515600" cy="890467"/>
          </a:xfrm>
        </p:spPr>
        <p:txBody>
          <a:bodyPr vert="horz" lIns="91440" tIns="45720" rIns="91440" bIns="45720" rtlCol="0" anchor="b">
            <a:normAutofit/>
          </a:bodyPr>
          <a:lstStyle/>
          <a:p>
            <a:pPr algn="ctr"/>
            <a:r>
              <a:rPr lang="en-US" sz="5400" b="1" dirty="0">
                <a:solidFill>
                  <a:srgbClr val="FFFFFF"/>
                </a:solidFill>
              </a:rPr>
              <a:t>Genesis Structure = “</a:t>
            </a:r>
            <a:r>
              <a:rPr lang="en-US" sz="5400" b="1" dirty="0" err="1">
                <a:solidFill>
                  <a:srgbClr val="FFFFFF"/>
                </a:solidFill>
              </a:rPr>
              <a:t>Toledot</a:t>
            </a:r>
            <a:r>
              <a:rPr lang="en-US" sz="5400" b="1" dirty="0">
                <a:solidFill>
                  <a:srgbClr val="FFFFFF"/>
                </a:solidFill>
              </a:rPr>
              <a:t>”</a:t>
            </a:r>
          </a:p>
        </p:txBody>
      </p:sp>
      <p:sp>
        <p:nvSpPr>
          <p:cNvPr id="3" name="Subtitle 2">
            <a:extLst>
              <a:ext uri="{FF2B5EF4-FFF2-40B4-BE49-F238E27FC236}">
                <a16:creationId xmlns:a16="http://schemas.microsoft.com/office/drawing/2014/main" id="{3822CF55-EA5A-4BC9-9553-92B7DBCB1B7C}"/>
              </a:ext>
            </a:extLst>
          </p:cNvPr>
          <p:cNvSpPr>
            <a:spLocks noGrp="1"/>
          </p:cNvSpPr>
          <p:nvPr>
            <p:ph sz="half" idx="2"/>
          </p:nvPr>
        </p:nvSpPr>
        <p:spPr>
          <a:xfrm>
            <a:off x="284672" y="1328468"/>
            <a:ext cx="11731924" cy="5164405"/>
          </a:xfrm>
          <a:ln>
            <a:noFill/>
          </a:ln>
        </p:spPr>
        <p:txBody>
          <a:bodyPr vert="horz" lIns="91440" tIns="45720" rIns="91440" bIns="45720" rtlCol="0">
            <a:noAutofit/>
          </a:bodyPr>
          <a:lstStyle/>
          <a:p>
            <a:pPr marL="0" indent="0">
              <a:buNone/>
              <a:tabLst>
                <a:tab pos="1482725" algn="l"/>
              </a:tabLst>
            </a:pPr>
            <a:r>
              <a:rPr lang="en-US" sz="4400" dirty="0"/>
              <a:t>1:1 – 2:3		Introduction to the Generations</a:t>
            </a:r>
          </a:p>
          <a:p>
            <a:pPr marL="0" indent="0">
              <a:buNone/>
              <a:tabLst>
                <a:tab pos="1482725" algn="l"/>
              </a:tabLst>
            </a:pPr>
            <a:r>
              <a:rPr lang="en-US" sz="4400" dirty="0"/>
              <a:t>2:4 – 4:26		Generations of the heavens/earth</a:t>
            </a:r>
          </a:p>
          <a:p>
            <a:pPr marL="0" indent="0">
              <a:buNone/>
              <a:tabLst>
                <a:tab pos="1482725" algn="l"/>
              </a:tabLst>
            </a:pPr>
            <a:r>
              <a:rPr lang="en-US" sz="4400" dirty="0"/>
              <a:t>5:1 – 6:8		Generations of Adam</a:t>
            </a:r>
          </a:p>
          <a:p>
            <a:pPr marL="0" indent="0">
              <a:buNone/>
              <a:tabLst>
                <a:tab pos="1482725" algn="l"/>
              </a:tabLst>
            </a:pPr>
            <a:r>
              <a:rPr lang="en-US" sz="4400" dirty="0"/>
              <a:t>6:9 – 9:29		Generations of Noah</a:t>
            </a:r>
          </a:p>
          <a:p>
            <a:pPr marL="0" indent="0">
              <a:buNone/>
              <a:tabLst>
                <a:tab pos="1482725" algn="l"/>
              </a:tabLst>
            </a:pPr>
            <a:r>
              <a:rPr lang="en-US" sz="4400" dirty="0"/>
              <a:t>10:1 – 11:9		Generations of the sons of Noah</a:t>
            </a:r>
          </a:p>
          <a:p>
            <a:pPr marL="0" indent="0">
              <a:buNone/>
              <a:tabLst>
                <a:tab pos="1482725" algn="l"/>
              </a:tabLst>
            </a:pPr>
            <a:r>
              <a:rPr lang="en-US" sz="4400" dirty="0"/>
              <a:t>11:10-26		Generations of Shem</a:t>
            </a:r>
          </a:p>
          <a:p>
            <a:pPr marL="0" indent="0">
              <a:buNone/>
              <a:tabLst>
                <a:tab pos="1482725" algn="l"/>
              </a:tabLst>
            </a:pPr>
            <a:r>
              <a:rPr lang="en-US" sz="4400" dirty="0"/>
              <a:t>11:27 – 25:11 	Generations of </a:t>
            </a:r>
            <a:r>
              <a:rPr lang="en-US" sz="4400" dirty="0" err="1"/>
              <a:t>Terah</a:t>
            </a:r>
            <a:endParaRPr lang="en-US" sz="4400" dirty="0"/>
          </a:p>
        </p:txBody>
      </p:sp>
    </p:spTree>
    <p:extLst>
      <p:ext uri="{BB962C8B-B14F-4D97-AF65-F5344CB8AC3E}">
        <p14:creationId xmlns:p14="http://schemas.microsoft.com/office/powerpoint/2010/main" val="2768048674"/>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7" name="Picture 6" descr="A picture containing outdoor object, night sky&#10;&#10;Description automatically generated">
            <a:extLst>
              <a:ext uri="{FF2B5EF4-FFF2-40B4-BE49-F238E27FC236}">
                <a16:creationId xmlns:a16="http://schemas.microsoft.com/office/drawing/2014/main" id="{5BB3F520-4A5F-48FE-8B08-844E25408F8C}"/>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292" b="14438"/>
          <a:stretch/>
        </p:blipFill>
        <p:spPr>
          <a:xfrm>
            <a:off x="20" y="1"/>
            <a:ext cx="12191980" cy="6857999"/>
          </a:xfrm>
          <a:prstGeom prst="rect">
            <a:avLst/>
          </a:prstGeom>
        </p:spPr>
      </p:pic>
      <p:sp>
        <p:nvSpPr>
          <p:cNvPr id="2" name="Title 1">
            <a:extLst>
              <a:ext uri="{FF2B5EF4-FFF2-40B4-BE49-F238E27FC236}">
                <a16:creationId xmlns:a16="http://schemas.microsoft.com/office/drawing/2014/main" id="{E7E0924A-1DF0-407B-A9DA-095CA02A87B6}"/>
              </a:ext>
            </a:extLst>
          </p:cNvPr>
          <p:cNvSpPr>
            <a:spLocks noGrp="1"/>
          </p:cNvSpPr>
          <p:nvPr>
            <p:ph type="title"/>
          </p:nvPr>
        </p:nvSpPr>
        <p:spPr>
          <a:xfrm>
            <a:off x="838200" y="1"/>
            <a:ext cx="10515600" cy="966157"/>
          </a:xfrm>
        </p:spPr>
        <p:txBody>
          <a:bodyPr vert="horz" lIns="91440" tIns="45720" rIns="91440" bIns="45720" rtlCol="0" anchor="b">
            <a:normAutofit/>
          </a:bodyPr>
          <a:lstStyle/>
          <a:p>
            <a:pPr algn="ctr"/>
            <a:r>
              <a:rPr lang="en-US" sz="5400" b="1" dirty="0">
                <a:solidFill>
                  <a:srgbClr val="FFFFFF"/>
                </a:solidFill>
              </a:rPr>
              <a:t>Jesus (John 5:39-47)</a:t>
            </a:r>
          </a:p>
        </p:txBody>
      </p:sp>
      <p:sp>
        <p:nvSpPr>
          <p:cNvPr id="3" name="Subtitle 2">
            <a:extLst>
              <a:ext uri="{FF2B5EF4-FFF2-40B4-BE49-F238E27FC236}">
                <a16:creationId xmlns:a16="http://schemas.microsoft.com/office/drawing/2014/main" id="{3822CF55-EA5A-4BC9-9553-92B7DBCB1B7C}"/>
              </a:ext>
            </a:extLst>
          </p:cNvPr>
          <p:cNvSpPr>
            <a:spLocks noGrp="1"/>
          </p:cNvSpPr>
          <p:nvPr>
            <p:ph idx="1"/>
          </p:nvPr>
        </p:nvSpPr>
        <p:spPr>
          <a:xfrm>
            <a:off x="77639" y="1052423"/>
            <a:ext cx="12042474" cy="5805577"/>
          </a:xfrm>
        </p:spPr>
        <p:txBody>
          <a:bodyPr vert="horz" lIns="91440" tIns="45720" rIns="91440" bIns="45720" rtlCol="0">
            <a:normAutofit lnSpcReduction="10000"/>
          </a:bodyPr>
          <a:lstStyle/>
          <a:p>
            <a:pPr marL="0" indent="0">
              <a:buNone/>
            </a:pPr>
            <a:r>
              <a:rPr lang="en-US" sz="4400" dirty="0"/>
              <a:t>You search the Scriptures, for in them you think you have eternal life; and these are they which testify of Me. But you are not willing to come to Me that you may have life…I have come in My Father’s name, and you do not receive Me…Do not think that I shall accuse you to the Father; there is one who accuses you—Moses, in whom you trust. For if you believed Moses, you would believe Me; for he wrote about Me. </a:t>
            </a:r>
            <a:r>
              <a:rPr lang="en-US" sz="4400" b="1" dirty="0"/>
              <a:t>But if you do not believe his writings, how will you believe My words?”</a:t>
            </a:r>
          </a:p>
          <a:p>
            <a:pPr marL="0" indent="0">
              <a:buNone/>
            </a:pPr>
            <a:endParaRPr lang="en-US" sz="2400" dirty="0"/>
          </a:p>
        </p:txBody>
      </p:sp>
    </p:spTree>
    <p:extLst>
      <p:ext uri="{BB962C8B-B14F-4D97-AF65-F5344CB8AC3E}">
        <p14:creationId xmlns:p14="http://schemas.microsoft.com/office/powerpoint/2010/main" val="2538211943"/>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7" name="Picture 6" descr="A picture containing outdoor object, night sky&#10;&#10;Description automatically generated">
            <a:extLst>
              <a:ext uri="{FF2B5EF4-FFF2-40B4-BE49-F238E27FC236}">
                <a16:creationId xmlns:a16="http://schemas.microsoft.com/office/drawing/2014/main" id="{5BB3F520-4A5F-48FE-8B08-844E25408F8C}"/>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292" b="14438"/>
          <a:stretch/>
        </p:blipFill>
        <p:spPr>
          <a:xfrm>
            <a:off x="20" y="1"/>
            <a:ext cx="12191980" cy="6857999"/>
          </a:xfrm>
          <a:prstGeom prst="rect">
            <a:avLst/>
          </a:prstGeom>
        </p:spPr>
      </p:pic>
      <p:sp>
        <p:nvSpPr>
          <p:cNvPr id="2" name="Title 1">
            <a:extLst>
              <a:ext uri="{FF2B5EF4-FFF2-40B4-BE49-F238E27FC236}">
                <a16:creationId xmlns:a16="http://schemas.microsoft.com/office/drawing/2014/main" id="{E7E0924A-1DF0-407B-A9DA-095CA02A87B6}"/>
              </a:ext>
            </a:extLst>
          </p:cNvPr>
          <p:cNvSpPr>
            <a:spLocks noGrp="1"/>
          </p:cNvSpPr>
          <p:nvPr>
            <p:ph type="title"/>
          </p:nvPr>
        </p:nvSpPr>
        <p:spPr>
          <a:xfrm>
            <a:off x="838200" y="1"/>
            <a:ext cx="10515600" cy="992038"/>
          </a:xfrm>
        </p:spPr>
        <p:txBody>
          <a:bodyPr vert="horz" lIns="91440" tIns="45720" rIns="91440" bIns="45720" rtlCol="0" anchor="b">
            <a:normAutofit/>
          </a:bodyPr>
          <a:lstStyle/>
          <a:p>
            <a:pPr algn="ctr"/>
            <a:r>
              <a:rPr lang="en-US" sz="5400" b="1" dirty="0">
                <a:solidFill>
                  <a:srgbClr val="FFFFFF"/>
                </a:solidFill>
              </a:rPr>
              <a:t>Jesus (Lk. 24:27, 44-45)</a:t>
            </a:r>
          </a:p>
        </p:txBody>
      </p:sp>
      <p:sp>
        <p:nvSpPr>
          <p:cNvPr id="3" name="Subtitle 2">
            <a:extLst>
              <a:ext uri="{FF2B5EF4-FFF2-40B4-BE49-F238E27FC236}">
                <a16:creationId xmlns:a16="http://schemas.microsoft.com/office/drawing/2014/main" id="{3822CF55-EA5A-4BC9-9553-92B7DBCB1B7C}"/>
              </a:ext>
            </a:extLst>
          </p:cNvPr>
          <p:cNvSpPr>
            <a:spLocks noGrp="1"/>
          </p:cNvSpPr>
          <p:nvPr>
            <p:ph idx="1"/>
          </p:nvPr>
        </p:nvSpPr>
        <p:spPr>
          <a:xfrm>
            <a:off x="146648" y="1112808"/>
            <a:ext cx="11904453" cy="5454198"/>
          </a:xfrm>
        </p:spPr>
        <p:txBody>
          <a:bodyPr vert="horz" lIns="91440" tIns="45720" rIns="91440" bIns="45720" rtlCol="0">
            <a:noAutofit/>
          </a:bodyPr>
          <a:lstStyle/>
          <a:p>
            <a:pPr marL="0" indent="0">
              <a:buNone/>
            </a:pPr>
            <a:r>
              <a:rPr lang="en-US" sz="4400" dirty="0"/>
              <a:t>And beginning at Moses and all the Prophets, He expounded to them in all the Scriptures the things concerning Himself.</a:t>
            </a:r>
          </a:p>
          <a:p>
            <a:pPr marL="0" indent="0">
              <a:buNone/>
            </a:pPr>
            <a:r>
              <a:rPr lang="en-US" sz="4400" dirty="0"/>
              <a:t>“These are the words which I spoke to you while I was still with you, that all things must be fulfilled which were written in the Law of Moses and the Prophets and the Psalms concerning Me.” And He opened their understanding, that they might comprehend the Scriptures.</a:t>
            </a:r>
          </a:p>
        </p:txBody>
      </p:sp>
    </p:spTree>
    <p:extLst>
      <p:ext uri="{BB962C8B-B14F-4D97-AF65-F5344CB8AC3E}">
        <p14:creationId xmlns:p14="http://schemas.microsoft.com/office/powerpoint/2010/main" val="3759205730"/>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7" name="Picture 6" descr="A picture containing outdoor object, night sky&#10;&#10;Description automatically generated">
            <a:extLst>
              <a:ext uri="{FF2B5EF4-FFF2-40B4-BE49-F238E27FC236}">
                <a16:creationId xmlns:a16="http://schemas.microsoft.com/office/drawing/2014/main" id="{5BB3F520-4A5F-48FE-8B08-844E25408F8C}"/>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292" b="14438"/>
          <a:stretch/>
        </p:blipFill>
        <p:spPr>
          <a:xfrm>
            <a:off x="20" y="1"/>
            <a:ext cx="12191980" cy="6857999"/>
          </a:xfrm>
          <a:prstGeom prst="rect">
            <a:avLst/>
          </a:prstGeom>
        </p:spPr>
      </p:pic>
      <p:sp>
        <p:nvSpPr>
          <p:cNvPr id="2" name="Title 1">
            <a:extLst>
              <a:ext uri="{FF2B5EF4-FFF2-40B4-BE49-F238E27FC236}">
                <a16:creationId xmlns:a16="http://schemas.microsoft.com/office/drawing/2014/main" id="{E7E0924A-1DF0-407B-A9DA-095CA02A87B6}"/>
              </a:ext>
            </a:extLst>
          </p:cNvPr>
          <p:cNvSpPr>
            <a:spLocks noGrp="1"/>
          </p:cNvSpPr>
          <p:nvPr>
            <p:ph type="title"/>
          </p:nvPr>
        </p:nvSpPr>
        <p:spPr>
          <a:xfrm>
            <a:off x="838200" y="89087"/>
            <a:ext cx="10515600" cy="894324"/>
          </a:xfrm>
        </p:spPr>
        <p:txBody>
          <a:bodyPr vert="horz" lIns="91440" tIns="45720" rIns="91440" bIns="45720" rtlCol="0" anchor="b">
            <a:normAutofit fontScale="90000"/>
          </a:bodyPr>
          <a:lstStyle/>
          <a:p>
            <a:pPr algn="ctr"/>
            <a:r>
              <a:rPr lang="en-US" sz="6000" b="1" dirty="0">
                <a:solidFill>
                  <a:srgbClr val="FFFFFF"/>
                </a:solidFill>
              </a:rPr>
              <a:t>Genesis 1:1</a:t>
            </a:r>
          </a:p>
        </p:txBody>
      </p:sp>
      <p:sp>
        <p:nvSpPr>
          <p:cNvPr id="3" name="Content Placeholder 2">
            <a:extLst>
              <a:ext uri="{FF2B5EF4-FFF2-40B4-BE49-F238E27FC236}">
                <a16:creationId xmlns:a16="http://schemas.microsoft.com/office/drawing/2014/main" id="{EEB54651-D38D-451D-B5AA-0D4E7603D138}"/>
              </a:ext>
            </a:extLst>
          </p:cNvPr>
          <p:cNvSpPr>
            <a:spLocks noGrp="1"/>
          </p:cNvSpPr>
          <p:nvPr>
            <p:ph idx="1"/>
          </p:nvPr>
        </p:nvSpPr>
        <p:spPr>
          <a:xfrm>
            <a:off x="1" y="1319842"/>
            <a:ext cx="12192000" cy="5538158"/>
          </a:xfrm>
        </p:spPr>
        <p:txBody>
          <a:bodyPr>
            <a:normAutofit/>
          </a:bodyPr>
          <a:lstStyle/>
          <a:p>
            <a:pPr marL="457200" marR="0" lvl="1" indent="-228600" algn="l" defTabSz="914400" rtl="0" eaLnBrk="1" fontAlgn="auto" latinLnBrk="0" hangingPunct="1">
              <a:lnSpc>
                <a:spcPct val="100000"/>
              </a:lnSpc>
              <a:spcBef>
                <a:spcPts val="500"/>
              </a:spcBef>
              <a:spcAft>
                <a:spcPts val="0"/>
              </a:spcAft>
              <a:buClrTx/>
              <a:buSzTx/>
              <a:buFont typeface="Wingdings" panose="05000000000000000000" pitchFamily="2" charset="2"/>
              <a:buChar char="§"/>
              <a:tabLst/>
              <a:defRPr/>
            </a:pPr>
            <a:r>
              <a:rPr lang="en-US" sz="4400" dirty="0"/>
              <a:t> </a:t>
            </a: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God (Heb. “</a:t>
            </a:r>
            <a:r>
              <a:rPr kumimoji="0" lang="en-US" sz="4400" b="1" i="0" u="none" strike="noStrike" kern="1200" cap="none" spc="0" normalizeH="0" baseline="0" noProof="0" dirty="0">
                <a:ln>
                  <a:noFill/>
                </a:ln>
                <a:solidFill>
                  <a:prstClr val="white"/>
                </a:solidFill>
                <a:effectLst/>
                <a:uLnTx/>
                <a:uFillTx/>
                <a:latin typeface="Calibri" panose="020F0502020204030204"/>
                <a:ea typeface="+mn-ea"/>
                <a:cs typeface="+mn-cs"/>
              </a:rPr>
              <a:t>Elohim</a:t>
            </a: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 exists and is eternal</a:t>
            </a:r>
            <a:endParaRPr lang="en-US" sz="4400" dirty="0"/>
          </a:p>
          <a:p>
            <a:pPr marL="457200" lvl="1">
              <a:lnSpc>
                <a:spcPct val="100000"/>
              </a:lnSpc>
              <a:buFont typeface="Wingdings" panose="05000000000000000000" pitchFamily="2" charset="2"/>
              <a:buChar char="§"/>
            </a:pPr>
            <a:r>
              <a:rPr lang="en-US" sz="4400" dirty="0"/>
              <a:t> The universe had a beginning (Heb. “</a:t>
            </a:r>
            <a:r>
              <a:rPr lang="en-US" sz="4400" b="1" dirty="0" err="1"/>
              <a:t>bereshit</a:t>
            </a:r>
            <a:r>
              <a:rPr lang="en-US" sz="4400" dirty="0"/>
              <a:t>”)</a:t>
            </a:r>
          </a:p>
          <a:p>
            <a:pPr marL="457200" lvl="1">
              <a:lnSpc>
                <a:spcPct val="100000"/>
              </a:lnSpc>
              <a:buFont typeface="Wingdings" panose="05000000000000000000" pitchFamily="2" charset="2"/>
              <a:buChar char="§"/>
            </a:pPr>
            <a:r>
              <a:rPr lang="en-US" sz="4400" dirty="0"/>
              <a:t> God is the only eyewitness (Job 38; Heb. 11) </a:t>
            </a:r>
            <a:endParaRPr lang="en-US" sz="4000" dirty="0"/>
          </a:p>
          <a:p>
            <a:pPr marL="457200" lvl="1">
              <a:lnSpc>
                <a:spcPct val="100000"/>
              </a:lnSpc>
              <a:buFont typeface="Wingdings" panose="05000000000000000000" pitchFamily="2" charset="2"/>
              <a:buChar char="§"/>
            </a:pPr>
            <a:r>
              <a:rPr lang="en-US" sz="4400" dirty="0"/>
              <a:t> God created something out of nothing (ex nihilo)</a:t>
            </a:r>
          </a:p>
          <a:p>
            <a:pPr marL="457200" lvl="1">
              <a:lnSpc>
                <a:spcPct val="100000"/>
              </a:lnSpc>
              <a:buFont typeface="Wingdings" panose="05000000000000000000" pitchFamily="2" charset="2"/>
              <a:buChar char="§"/>
            </a:pPr>
            <a:r>
              <a:rPr lang="en-US" sz="4400" dirty="0"/>
              <a:t> The heavens (Heb. “</a:t>
            </a:r>
            <a:r>
              <a:rPr lang="en-US" sz="4400" b="1" dirty="0" err="1"/>
              <a:t>shamayim</a:t>
            </a:r>
            <a:r>
              <a:rPr lang="en-US" sz="4400" dirty="0"/>
              <a:t>”) are plural</a:t>
            </a:r>
          </a:p>
          <a:p>
            <a:pPr marL="457200" lvl="1">
              <a:lnSpc>
                <a:spcPct val="100000"/>
              </a:lnSpc>
              <a:buFont typeface="Wingdings" panose="05000000000000000000" pitchFamily="2" charset="2"/>
              <a:buChar char="§"/>
            </a:pPr>
            <a:r>
              <a:rPr lang="en-US" sz="4400" dirty="0"/>
              <a:t> The earth (Heb. “</a:t>
            </a:r>
            <a:r>
              <a:rPr lang="en-US" sz="4400" b="1" dirty="0" err="1"/>
              <a:t>erets</a:t>
            </a:r>
            <a:r>
              <a:rPr lang="en-US" sz="4400" dirty="0"/>
              <a:t>”) = the perfect place for life</a:t>
            </a:r>
          </a:p>
          <a:p>
            <a:pPr lvl="1"/>
            <a:endParaRPr lang="en-US" dirty="0"/>
          </a:p>
        </p:txBody>
      </p:sp>
    </p:spTree>
    <p:extLst>
      <p:ext uri="{BB962C8B-B14F-4D97-AF65-F5344CB8AC3E}">
        <p14:creationId xmlns:p14="http://schemas.microsoft.com/office/powerpoint/2010/main" val="10584923"/>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TotalTime>
  <Words>1176</Words>
  <Application>Microsoft Office PowerPoint</Application>
  <PresentationFormat>Widescreen</PresentationFormat>
  <Paragraphs>131</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Wingdings</vt:lpstr>
      <vt:lpstr>Office Theme</vt:lpstr>
      <vt:lpstr>PowerPoint Presentation</vt:lpstr>
      <vt:lpstr>Have a Question?</vt:lpstr>
      <vt:lpstr>Why Genesis?</vt:lpstr>
      <vt:lpstr>Beginnings: Part 1</vt:lpstr>
      <vt:lpstr>Human Author: Moses</vt:lpstr>
      <vt:lpstr>Genesis Structure = “Toledot”</vt:lpstr>
      <vt:lpstr>Jesus (John 5:39-47)</vt:lpstr>
      <vt:lpstr>Jesus (Lk. 24:27, 44-45)</vt:lpstr>
      <vt:lpstr>Genesis 1:1</vt:lpstr>
      <vt:lpstr>Genesis 1:2</vt:lpstr>
      <vt:lpstr>The Repetition in Genesis 1</vt:lpstr>
      <vt:lpstr>The Six Days of Creation</vt:lpstr>
      <vt:lpstr>Gen. 1:3-31 – Symmetric Structure</vt:lpstr>
      <vt:lpstr>How Long Did It Take God to Create?</vt:lpstr>
      <vt:lpstr>The Maturity of Creation</vt:lpstr>
      <vt:lpstr>Moses’ Intention in Writing</vt:lpstr>
      <vt:lpstr>Genesis 1 Recap</vt:lpstr>
      <vt:lpstr>Robert Jastrow, Astronomer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Beginnings – A Biblical Worldview</dc:title>
  <dc:creator>Randy Disharoon</dc:creator>
  <cp:lastModifiedBy>Annalee DeMerell</cp:lastModifiedBy>
  <cp:revision>188</cp:revision>
  <dcterms:created xsi:type="dcterms:W3CDTF">2021-07-14T10:40:12Z</dcterms:created>
  <dcterms:modified xsi:type="dcterms:W3CDTF">2024-02-05T17:53:43Z</dcterms:modified>
</cp:coreProperties>
</file>